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7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25/09/2022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2C0F836-672C-4B47-ACF9-E2A0FD0BB1D1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8273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26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ZoneTexte 6"/>
          <p:cNvSpPr txBox="1">
            <a:spLocks noChangeArrowheads="1"/>
          </p:cNvSpPr>
          <p:nvPr/>
        </p:nvSpPr>
        <p:spPr bwMode="auto">
          <a:xfrm>
            <a:off x="0" y="685720"/>
            <a:ext cx="91440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Alléluia - </a:t>
            </a:r>
            <a:r>
              <a:rPr kumimoji="0" lang="pl-PL" sz="3200" b="1" i="1" u="none" strike="noStrike" kern="120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Yesu azali </a:t>
            </a:r>
            <a:r>
              <a:rPr kumimoji="0" lang="pl-PL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awa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(Congo)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21263" algn="l"/>
              </a:tabLst>
              <a:defRPr/>
            </a:pPr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Yesu azali awa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7F3F7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	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Jésus est présent)</a:t>
            </a:r>
            <a:r>
              <a:rPr kumimoji="0" lang="pl-PL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pl-PL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Yesu azali awa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(Jésus est présent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  <a:r>
              <a:rPr kumimoji="0" lang="pl-PL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pl-PL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pl-PL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Yesu azali awa na biso (bis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(…au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milieu de 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nous)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Alleluia, A A Alleluia,</a:t>
            </a:r>
            <a:b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Alleluia, na Yesu </a:t>
            </a:r>
            <a:r>
              <a:rPr kumimoji="0" lang="pt-B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 	</a:t>
            </a:r>
            <a:r>
              <a:rPr kumimoji="0" lang="pt-B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pt-BR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avec/en Jésus)</a:t>
            </a:r>
            <a: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/>
            </a:r>
            <a:b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Alleluia, A A Alleluia,</a:t>
            </a:r>
            <a:b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pt-B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Alleluia, na Yesu </a:t>
            </a:r>
            <a:r>
              <a:rPr kumimoji="0" lang="pt-B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  </a:t>
            </a:r>
            <a:r>
              <a:rPr kumimoji="0" lang="pt-B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(</a:t>
            </a:r>
            <a:r>
              <a:rPr kumimoji="0" lang="pt-BR" sz="32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avec/en Jésus</a:t>
            </a:r>
            <a:r>
              <a:rPr kumimoji="0" lang="pt-B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)</a:t>
            </a: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</p:spTree>
    <p:extLst>
      <p:ext uri="{BB962C8B-B14F-4D97-AF65-F5344CB8AC3E}">
        <p14:creationId xmlns:p14="http://schemas.microsoft.com/office/powerpoint/2010/main" val="142289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5424</TotalTime>
  <Words>86</Words>
  <Application>Microsoft Office PowerPoint</Application>
  <PresentationFormat>Affichage à l'écran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665</cp:revision>
  <cp:lastPrinted>2017-10-06T11:59:14Z</cp:lastPrinted>
  <dcterms:created xsi:type="dcterms:W3CDTF">2009-10-17T16:00:12Z</dcterms:created>
  <dcterms:modified xsi:type="dcterms:W3CDTF">2022-09-25T13:47:19Z</dcterms:modified>
</cp:coreProperties>
</file>