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58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26/12/2019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1538588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nd-ecran-image.com/galerie-membre/bougie/bougies-20080820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3" name="Picture 4" descr="Bougie   bougies 20080820">
            <a:hlinkClick r:id="rId3" tooltip="Fond ecran Bougies 20080820"/>
          </p:cNvPr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4847854" y="908720"/>
            <a:ext cx="4323982" cy="3221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Espace réservé du contenu 2"/>
          <p:cNvSpPr>
            <a:spLocks noGrp="1"/>
          </p:cNvSpPr>
          <p:nvPr>
            <p:ph idx="1"/>
          </p:nvPr>
        </p:nvSpPr>
        <p:spPr>
          <a:xfrm>
            <a:off x="0" y="485632"/>
            <a:ext cx="8100392" cy="5679671"/>
          </a:xfrm>
        </p:spPr>
        <p:txBody>
          <a:bodyPr/>
          <a:lstStyle/>
          <a:p>
            <a:pPr marL="0" indent="0">
              <a:buNone/>
            </a:pPr>
            <a:r>
              <a:rPr lang="fr-FR" b="1" i="1" dirty="0" smtClean="0">
                <a:solidFill>
                  <a:schemeClr val="bg1"/>
                </a:solidFill>
              </a:rPr>
              <a:t>Voici nos prières,</a:t>
            </a:r>
          </a:p>
          <a:p>
            <a:pPr marL="0" indent="0">
              <a:buNone/>
            </a:pPr>
            <a:r>
              <a:rPr lang="fr-FR" b="1" i="1" dirty="0">
                <a:solidFill>
                  <a:schemeClr val="bg1"/>
                </a:solidFill>
              </a:rPr>
              <a:t>V</a:t>
            </a:r>
            <a:r>
              <a:rPr lang="fr-FR" b="1" i="1" dirty="0" smtClean="0">
                <a:solidFill>
                  <a:schemeClr val="bg1"/>
                </a:solidFill>
              </a:rPr>
              <a:t>oici nos vies devant toi, </a:t>
            </a:r>
          </a:p>
          <a:p>
            <a:pPr marL="0" indent="0">
              <a:buNone/>
            </a:pPr>
            <a:r>
              <a:rPr lang="fr-FR" b="1" i="1" dirty="0" smtClean="0">
                <a:solidFill>
                  <a:schemeClr val="bg1"/>
                </a:solidFill>
              </a:rPr>
              <a:t>Aide-nous Seigneur </a:t>
            </a:r>
          </a:p>
          <a:p>
            <a:pPr marL="0" indent="0">
              <a:buNone/>
            </a:pPr>
            <a:r>
              <a:rPr lang="fr-FR" b="1" i="1" dirty="0" smtClean="0">
                <a:solidFill>
                  <a:schemeClr val="bg1"/>
                </a:solidFill>
              </a:rPr>
              <a:t>à grandir dans la foi. </a:t>
            </a:r>
          </a:p>
          <a:p>
            <a:pPr marL="0" indent="0">
              <a:buNone/>
            </a:pPr>
            <a:endParaRPr lang="fr-FR" b="1" i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fr-FR" b="1" i="1" dirty="0" smtClean="0">
                <a:solidFill>
                  <a:schemeClr val="bg1"/>
                </a:solidFill>
              </a:rPr>
              <a:t>Voici nos prières, </a:t>
            </a:r>
          </a:p>
          <a:p>
            <a:pPr marL="0" indent="0">
              <a:buNone/>
            </a:pPr>
            <a:r>
              <a:rPr lang="fr-FR" b="1" i="1" dirty="0" smtClean="0">
                <a:solidFill>
                  <a:schemeClr val="bg1"/>
                </a:solidFill>
              </a:rPr>
              <a:t>nos espoirs et nos misères,</a:t>
            </a:r>
          </a:p>
          <a:p>
            <a:pPr marL="0" indent="0">
              <a:buNone/>
            </a:pPr>
            <a:r>
              <a:rPr lang="fr-FR" b="1" i="1" dirty="0" smtClean="0">
                <a:solidFill>
                  <a:schemeClr val="bg1"/>
                </a:solidFill>
              </a:rPr>
              <a:t>Cris de peur, cris de joie, cris du cœur,</a:t>
            </a:r>
          </a:p>
          <a:p>
            <a:pPr>
              <a:buNone/>
            </a:pPr>
            <a:r>
              <a:rPr lang="fr-FR" b="1" i="1" dirty="0" smtClean="0">
                <a:solidFill>
                  <a:schemeClr val="bg1"/>
                </a:solidFill>
              </a:rPr>
              <a:t>Notre espérance en toi.</a:t>
            </a:r>
            <a:endParaRPr lang="fr-FR" i="1" dirty="0">
              <a:solidFill>
                <a:schemeClr val="bg1"/>
              </a:solidFill>
            </a:endParaRPr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0" y="-26988"/>
            <a:ext cx="920432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la Parole de Dieu </a:t>
            </a:r>
            <a:r>
              <a:rPr lang="fr-FR" sz="2800" i="0" dirty="0">
                <a:solidFill>
                  <a:srgbClr val="99CCFF"/>
                </a:solidFill>
                <a:latin typeface="Comic Sans MS" pitchFamily="66" charset="0"/>
              </a:rPr>
              <a:t>-&gt; Prière universelle </a:t>
            </a:r>
          </a:p>
        </p:txBody>
      </p:sp>
    </p:spTree>
    <p:extLst>
      <p:ext uri="{BB962C8B-B14F-4D97-AF65-F5344CB8AC3E}">
        <p14:creationId xmlns:p14="http://schemas.microsoft.com/office/powerpoint/2010/main" xmlns="" val="163996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5419</TotalTime>
  <Words>54</Words>
  <Application>Microsoft Office PowerPoint</Application>
  <PresentationFormat>Affichage à l'écran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665</cp:revision>
  <cp:lastPrinted>2017-10-06T11:59:14Z</cp:lastPrinted>
  <dcterms:created xsi:type="dcterms:W3CDTF">2009-10-17T16:00:12Z</dcterms:created>
  <dcterms:modified xsi:type="dcterms:W3CDTF">2019-12-26T15:42:33Z</dcterms:modified>
</cp:coreProperties>
</file>