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>
                <a:solidFill>
                  <a:prstClr val="black"/>
                </a:solidFill>
                <a:cs typeface="Arial" charset="0"/>
              </a:rPr>
              <a:pPr algn="r"/>
              <a:t>1</a:t>
            </a:fld>
            <a:endParaRPr lang="fr-FR" altLang="fr-FR" sz="1200" i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A44A32-E0FB-4F72-A809-31EDB643698D}" type="slidenum">
              <a:rPr lang="fr-FR" altLang="fr-FR" sz="1200" i="0">
                <a:solidFill>
                  <a:prstClr val="black"/>
                </a:solidFill>
                <a:cs typeface="Arial" charset="0"/>
              </a:rPr>
              <a:pPr algn="r"/>
              <a:t>2</a:t>
            </a:fld>
            <a:endParaRPr lang="fr-FR" altLang="fr-FR" sz="1200" i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altLang="fr-FR" sz="800" i="0" dirty="0" smtClean="0">
              <a:solidFill>
                <a:srgbClr val="FFFFFF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Voici le Corps et le Sang du Seigneur,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La coupe du Salut et le pain de la Vie.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Dieu immortel se donne en nourriture 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Pour que nous ayons la Vie éternelle</a:t>
            </a:r>
            <a:r>
              <a:rPr lang="fr-FR" sz="3200" dirty="0" smtClean="0">
                <a:solidFill>
                  <a:srgbClr val="FFFF00"/>
                </a:solidFill>
                <a:cs typeface="Arial" charset="0"/>
              </a:rPr>
              <a:t>.</a:t>
            </a:r>
          </a:p>
          <a:p>
            <a:endParaRPr lang="fr-FR" altLang="fr-FR" sz="800" dirty="0" smtClean="0">
              <a:solidFill>
                <a:srgbClr val="FFFFFF"/>
              </a:solidFill>
              <a:cs typeface="Arial" charset="0"/>
            </a:endParaRPr>
          </a:p>
          <a:p>
            <a:endParaRPr lang="fr-FR" altLang="fr-FR" sz="800" dirty="0" smtClean="0">
              <a:solidFill>
                <a:srgbClr val="FFFFFF"/>
              </a:solidFill>
              <a:cs typeface="Arial" charset="0"/>
            </a:endParaRP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1. Au moment de passer vers le Père,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Le Seigneur prit du pain et du vin,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Pour que soit accompli le mystère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Qui apaise à jamais notre faim.</a:t>
            </a:r>
          </a:p>
          <a:p>
            <a:endParaRPr lang="fr-FR" sz="800" i="0" dirty="0" smtClean="0">
              <a:solidFill>
                <a:srgbClr val="FFFFFF"/>
              </a:solidFill>
              <a:cs typeface="Arial" charset="0"/>
            </a:endParaRP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2. Dieu se livre lui-même en partage,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Par amour pour son peuple affamé.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Il nous comble de son héritage,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Afin que nous soyons rassasiés.</a:t>
            </a:r>
          </a:p>
          <a:p>
            <a:endParaRPr lang="fr-FR" sz="3000" dirty="0">
              <a:solidFill>
                <a:srgbClr val="FFFFFF">
                  <a:lumMod val="95000"/>
                </a:srgbClr>
              </a:solidFill>
              <a:cs typeface="Arial" charset="0"/>
            </a:endParaRPr>
          </a:p>
        </p:txBody>
      </p:sp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 </a:t>
            </a:r>
            <a:r>
              <a:rPr lang="fr-FR" altLang="fr-FR" sz="2800" i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Eucharistie</a:t>
            </a:r>
            <a:r>
              <a:rPr lang="fr-FR" altLang="fr-FR" sz="2800" i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altLang="fr-FR" sz="2800" i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-&gt;</a:t>
            </a:r>
            <a:r>
              <a:rPr lang="fr-FR" altLang="fr-FR" sz="2800" i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altLang="fr-FR" sz="2800" b="1" i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Communion</a:t>
            </a:r>
            <a:endParaRPr lang="fr-FR" altLang="fr-FR" sz="2800" i="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511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ChangeArrowheads="1"/>
          </p:cNvSpPr>
          <p:nvPr/>
        </p:nvSpPr>
        <p:spPr bwMode="auto">
          <a:xfrm>
            <a:off x="-1588" y="476250"/>
            <a:ext cx="9145588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 altLang="fr-FR" sz="800" i="0" dirty="0" smtClean="0">
              <a:solidFill>
                <a:srgbClr val="FFFFFF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Voici le Corps et le Sang du Seigneur,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La coupe du Salut et le pain de la Vie.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Dieu immortel se donne en nourriture </a:t>
            </a:r>
            <a:endParaRPr lang="fr-FR" sz="3200" dirty="0" smtClean="0">
              <a:solidFill>
                <a:srgbClr val="FFFF00"/>
              </a:solidFill>
              <a:cs typeface="Arial" charset="0"/>
            </a:endParaRPr>
          </a:p>
          <a:p>
            <a:r>
              <a:rPr lang="fr-FR" sz="3200" b="1" dirty="0" smtClean="0">
                <a:solidFill>
                  <a:srgbClr val="FFFF00"/>
                </a:solidFill>
                <a:cs typeface="Arial" charset="0"/>
              </a:rPr>
              <a:t>Pour que nous ayons la Vie éternelle</a:t>
            </a:r>
            <a:r>
              <a:rPr lang="fr-FR" sz="3200" dirty="0" smtClean="0">
                <a:solidFill>
                  <a:srgbClr val="FFFF00"/>
                </a:solidFill>
                <a:cs typeface="Arial" charset="0"/>
              </a:rPr>
              <a:t>.</a:t>
            </a:r>
          </a:p>
          <a:p>
            <a:endParaRPr lang="fr-FR" altLang="fr-FR" sz="800" dirty="0" smtClean="0">
              <a:solidFill>
                <a:srgbClr val="FFFFFF"/>
              </a:solidFill>
              <a:cs typeface="Arial" charset="0"/>
            </a:endParaRPr>
          </a:p>
          <a:p>
            <a:endParaRPr lang="fr-FR" altLang="fr-FR" sz="800" dirty="0" smtClean="0">
              <a:solidFill>
                <a:srgbClr val="FFFFFF"/>
              </a:solidFill>
              <a:cs typeface="Arial" charset="0"/>
            </a:endParaRP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3. C’est la foi qui nous fait reconnaître,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Dans ce pain et ce vin consacrés,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La présence de Dieu notre Maître,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Le Seigneur Jésus ressuscité.</a:t>
            </a:r>
          </a:p>
          <a:p>
            <a:endParaRPr lang="fr-FR" sz="800" i="0" dirty="0" smtClean="0">
              <a:solidFill>
                <a:srgbClr val="FFFFFF"/>
              </a:solidFill>
              <a:cs typeface="Arial" charset="0"/>
            </a:endParaRP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4. Que nos langues sans cesse proclament,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La merveille que Dieu fait pour nous.</a:t>
            </a:r>
          </a:p>
          <a:p>
            <a:pPr marL="355600" indent="-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	Aujourd’hui il allume une flamme,</a:t>
            </a:r>
          </a:p>
          <a:p>
            <a:pPr marL="355600"/>
            <a:r>
              <a:rPr lang="fr-FR" sz="3000" i="0" dirty="0" smtClean="0">
                <a:solidFill>
                  <a:srgbClr val="FFFFFF"/>
                </a:solidFill>
                <a:cs typeface="Arial" charset="0"/>
              </a:rPr>
              <a:t>Afin que nous l’aimions jusqu’au bout.</a:t>
            </a:r>
          </a:p>
          <a:p>
            <a:endParaRPr lang="fr-FR" sz="3000" dirty="0">
              <a:solidFill>
                <a:srgbClr val="FFFFFF">
                  <a:lumMod val="95000"/>
                </a:srgbClr>
              </a:solidFill>
              <a:cs typeface="Arial" charset="0"/>
            </a:endParaRPr>
          </a:p>
        </p:txBody>
      </p:sp>
      <p:sp>
        <p:nvSpPr>
          <p:cNvPr id="81922" name="Text Box 3"/>
          <p:cNvSpPr txBox="1">
            <a:spLocks noChangeArrowheads="1"/>
          </p:cNvSpPr>
          <p:nvPr/>
        </p:nvSpPr>
        <p:spPr bwMode="auto">
          <a:xfrm>
            <a:off x="0" y="0"/>
            <a:ext cx="8675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 </a:t>
            </a:r>
            <a:r>
              <a:rPr lang="fr-FR" altLang="fr-FR" sz="2800" i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Eucharistie</a:t>
            </a:r>
            <a:r>
              <a:rPr lang="fr-FR" altLang="fr-FR" sz="2800" i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altLang="fr-FR" sz="2800" i="0">
                <a:solidFill>
                  <a:srgbClr val="FFC000"/>
                </a:solidFill>
                <a:latin typeface="Comic Sans MS" pitchFamily="66" charset="0"/>
                <a:cs typeface="Arial" charset="0"/>
              </a:rPr>
              <a:t>-&gt;</a:t>
            </a:r>
            <a:r>
              <a:rPr lang="fr-FR" altLang="fr-FR" sz="2800" i="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altLang="fr-FR" sz="2800" b="1" i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Communion</a:t>
            </a:r>
            <a:endParaRPr lang="fr-FR" altLang="fr-FR" sz="2800" i="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7727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906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104</Words>
  <Application>Microsoft Office PowerPoint</Application>
  <PresentationFormat>Affichage à l'écran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693</cp:revision>
  <cp:lastPrinted>2017-10-06T11:59:14Z</cp:lastPrinted>
  <dcterms:created xsi:type="dcterms:W3CDTF">2009-10-17T16:00:12Z</dcterms:created>
  <dcterms:modified xsi:type="dcterms:W3CDTF">2019-12-29T15:48:05Z</dcterms:modified>
</cp:coreProperties>
</file>