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2" r:id="rId2"/>
    <p:sldId id="263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CCC3FB9-48E2-4348-9F94-2E0EDE6FCFF1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CCC3FB9-48E2-4348-9F94-2E0EDE6FCFF1}" type="slidenum">
              <a:rPr lang="fr-FR" sz="1200" i="0">
                <a:solidFill>
                  <a:prstClr val="black"/>
                </a:solidFill>
              </a:rPr>
              <a:pPr algn="r"/>
              <a:t>2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293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579959"/>
            <a:ext cx="961256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fr-FR" sz="3200" b="1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Voici </a:t>
            </a:r>
            <a:r>
              <a:rPr lang="fr-FR" sz="3200" b="1" dirty="0" smtClean="0">
                <a:solidFill>
                  <a:srgbClr val="FFFF00"/>
                </a:solidFill>
              </a:rPr>
              <a:t>celui qui vient au Nom du Seigneur.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Acclamons notre Roi</a:t>
            </a:r>
            <a:r>
              <a:rPr lang="fr-FR" sz="3200" b="1" dirty="0" smtClean="0">
                <a:solidFill>
                  <a:srgbClr val="FFFF00"/>
                </a:solidFill>
              </a:rPr>
              <a:t>, Hosanna </a:t>
            </a:r>
            <a:r>
              <a:rPr lang="fr-FR" sz="3200" b="1" dirty="0" smtClean="0">
                <a:solidFill>
                  <a:srgbClr val="FFFF00"/>
                </a:solidFill>
              </a:rPr>
              <a:t>! (bis</a:t>
            </a:r>
            <a:r>
              <a:rPr lang="fr-FR" sz="3200" b="1" dirty="0" smtClean="0">
                <a:solidFill>
                  <a:srgbClr val="FFFF00"/>
                </a:solidFill>
              </a:rPr>
              <a:t>)</a:t>
            </a:r>
          </a:p>
          <a:p>
            <a:endParaRPr lang="fr-FR" sz="3200" dirty="0" smtClean="0">
              <a:solidFill>
                <a:srgbClr val="FFFF00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fr-FR" sz="3200" dirty="0" smtClean="0">
                <a:solidFill>
                  <a:schemeClr val="bg1"/>
                </a:solidFill>
              </a:rPr>
              <a:t>Portes, levez vos frontons.</a:t>
            </a:r>
          </a:p>
          <a:p>
            <a:pPr marL="971550" lvl="1" indent="-514350"/>
            <a:r>
              <a:rPr lang="fr-FR" sz="3200" dirty="0" smtClean="0">
                <a:solidFill>
                  <a:schemeClr val="bg1"/>
                </a:solidFill>
              </a:rPr>
              <a:t>Levez-vous, portes éternelles.</a:t>
            </a:r>
          </a:p>
          <a:p>
            <a:pPr marL="971550" lvl="1" indent="-514350"/>
            <a:r>
              <a:rPr lang="fr-FR" sz="3200" dirty="0" smtClean="0">
                <a:solidFill>
                  <a:schemeClr val="bg1"/>
                </a:solidFill>
              </a:rPr>
              <a:t>Qu´il entre le Roi de gloire</a:t>
            </a:r>
            <a:r>
              <a:rPr lang="fr-FR" sz="3200" dirty="0" smtClean="0">
                <a:solidFill>
                  <a:schemeClr val="bg1"/>
                </a:solidFill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fr-FR" sz="3200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fr-FR" sz="3200" dirty="0" smtClean="0">
                <a:solidFill>
                  <a:schemeClr val="bg1"/>
                </a:solidFill>
              </a:rPr>
              <a:t>Honneur et gloire à ton Nom</a:t>
            </a:r>
          </a:p>
          <a:p>
            <a:pPr marL="971550" lvl="1" indent="-514350"/>
            <a:r>
              <a:rPr lang="fr-FR" sz="3200" dirty="0" smtClean="0">
                <a:solidFill>
                  <a:schemeClr val="bg1"/>
                </a:solidFill>
              </a:rPr>
              <a:t>Roi des rois, Seigneur des puissances</a:t>
            </a:r>
          </a:p>
          <a:p>
            <a:pPr marL="971550" lvl="1" indent="-514350"/>
            <a:r>
              <a:rPr lang="fr-FR" sz="3200" dirty="0" smtClean="0">
                <a:solidFill>
                  <a:schemeClr val="bg1"/>
                </a:solidFill>
              </a:rPr>
              <a:t>Jésus, que ton règne vienne.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5288" y="25460"/>
            <a:ext cx="6769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l’Accueil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: 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chant 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d’entrée</a:t>
            </a:r>
            <a:endParaRPr lang="fr-FR" sz="2800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540142"/>
            <a:ext cx="9144000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fr-FR" sz="3200" b="1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Voici </a:t>
            </a:r>
            <a:r>
              <a:rPr lang="fr-FR" sz="3200" b="1" dirty="0" smtClean="0">
                <a:solidFill>
                  <a:srgbClr val="FFFF00"/>
                </a:solidFill>
              </a:rPr>
              <a:t>celui qui vient au Nom du Seigneur.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Acclamons notre Roi, Hosanna ! (bis)</a:t>
            </a:r>
          </a:p>
          <a:p>
            <a:endParaRPr lang="fr-FR" sz="1100" dirty="0">
              <a:solidFill>
                <a:srgbClr val="FFFF00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fr-FR" sz="3200" dirty="0" smtClean="0">
                <a:solidFill>
                  <a:srgbClr val="FFFFFF"/>
                </a:solidFill>
              </a:rPr>
              <a:t>Venez, rameaux à la main.</a:t>
            </a:r>
          </a:p>
          <a:p>
            <a:pPr marL="971550" lvl="1" indent="-514350"/>
            <a:r>
              <a:rPr lang="fr-FR" sz="3200" dirty="0" smtClean="0">
                <a:solidFill>
                  <a:srgbClr val="FFFFFF"/>
                </a:solidFill>
              </a:rPr>
              <a:t>Célébrez le Dieu qui vous sauve :</a:t>
            </a:r>
          </a:p>
          <a:p>
            <a:pPr marL="971550" lvl="1" indent="-514350"/>
            <a:r>
              <a:rPr lang="fr-FR" sz="3200" dirty="0" smtClean="0">
                <a:solidFill>
                  <a:srgbClr val="FFFFFF"/>
                </a:solidFill>
              </a:rPr>
              <a:t>Aujourd´hui s´ouvre son règne</a:t>
            </a:r>
            <a:r>
              <a:rPr lang="fr-FR" sz="3200" dirty="0" smtClean="0">
                <a:solidFill>
                  <a:srgbClr val="FFFFFF"/>
                </a:solidFill>
              </a:rPr>
              <a:t>.</a:t>
            </a:r>
          </a:p>
          <a:p>
            <a:pPr marL="971550" lvl="1" indent="-514350"/>
            <a:endParaRPr lang="fr-FR" sz="1600" dirty="0">
              <a:solidFill>
                <a:srgbClr val="FFFFFF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fr-FR" sz="3200" dirty="0" smtClean="0">
                <a:solidFill>
                  <a:srgbClr val="FFFFFF"/>
                </a:solidFill>
              </a:rPr>
              <a:t>Jésus, roi d´humilité,</a:t>
            </a:r>
          </a:p>
          <a:p>
            <a:pPr marL="971550" lvl="1" indent="-514350"/>
            <a:r>
              <a:rPr lang="fr-FR" sz="3200" dirty="0" smtClean="0">
                <a:solidFill>
                  <a:srgbClr val="FFFFFF"/>
                </a:solidFill>
              </a:rPr>
              <a:t>Souviens-toi de nous dans ton règne,</a:t>
            </a:r>
          </a:p>
          <a:p>
            <a:pPr marL="971550" lvl="1" indent="-514350"/>
            <a:r>
              <a:rPr lang="fr-FR" sz="3200" dirty="0" smtClean="0">
                <a:solidFill>
                  <a:srgbClr val="FFFFFF"/>
                </a:solidFill>
              </a:rPr>
              <a:t>Accueille-nous dans ta </a:t>
            </a:r>
            <a:r>
              <a:rPr lang="fr-FR" sz="3200" dirty="0" smtClean="0">
                <a:solidFill>
                  <a:srgbClr val="FFFFFF"/>
                </a:solidFill>
              </a:rPr>
              <a:t>gloire!</a:t>
            </a:r>
            <a:endParaRPr lang="fr-FR" sz="3200" dirty="0">
              <a:solidFill>
                <a:srgbClr val="FFFFFF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5288" y="25460"/>
            <a:ext cx="6769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l’Accueil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: chant d’entrée</a:t>
            </a:r>
            <a:endParaRPr lang="fr-FR" sz="2800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2360" y="4941168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3355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5486</TotalTime>
  <Words>124</Words>
  <Application>Microsoft Office PowerPoint</Application>
  <PresentationFormat>Affichage à l'écran (4:3)</PresentationFormat>
  <Paragraphs>26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Modèle par défaut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695</cp:revision>
  <cp:lastPrinted>2017-10-06T11:59:14Z</cp:lastPrinted>
  <dcterms:created xsi:type="dcterms:W3CDTF">2009-10-17T16:00:12Z</dcterms:created>
  <dcterms:modified xsi:type="dcterms:W3CDTF">2020-01-26T19:15:26Z</dcterms:modified>
</cp:coreProperties>
</file>