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8"/>
  </p:notesMasterIdLst>
  <p:handoutMasterIdLst>
    <p:handoutMasterId r:id="rId9"/>
  </p:handoutMasterIdLst>
  <p:sldIdLst>
    <p:sldId id="1125" r:id="rId4"/>
    <p:sldId id="1128" r:id="rId5"/>
    <p:sldId id="1126" r:id="rId6"/>
    <p:sldId id="1127" r:id="rId7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5" d="100"/>
          <a:sy n="115" d="100"/>
        </p:scale>
        <p:origin x="154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09/09/2024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64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84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32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02237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36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68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64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à Marie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Vierge de la Salette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583775"/>
            <a:ext cx="9144000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Vierge de la Salette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Tous nos cœurs sont à vous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ce saint jour de Fête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Ciel bénissez-nous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Ciel bénissez-nous.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Sur la montagne austère,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Marie s’assoit en pleurs.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Souffrant pour notre terre,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Nos fautes, nos malheurs.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Quelle est cette lumière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qui brille dans ce creux ?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On dirait sur la pierre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comme un globe de feu.</a:t>
            </a:r>
          </a:p>
        </p:txBody>
      </p:sp>
    </p:spTree>
    <p:extLst>
      <p:ext uri="{BB962C8B-B14F-4D97-AF65-F5344CB8AC3E}">
        <p14:creationId xmlns:p14="http://schemas.microsoft.com/office/powerpoint/2010/main" val="54326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à Marie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Vierge de la Salette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583775"/>
            <a:ext cx="9144000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Vierge de la Salette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Tous nos cœurs sont à vous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ce saint jour de Fête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Ciel bénissez-nous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Ciel bénissez-nous.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	Qui donc est cette dame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dans ces pauvres habits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de simple paysanne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connaissant le pays ?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4.	Des deux enfants qui doutent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Marie calme la peur.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Les voici qui L’écoutent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leur dire Sa douleur.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315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à Marie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Vierge de la Salette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583775"/>
            <a:ext cx="9144000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Vierge de la Salette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Tous nos cœurs sont à vous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ce saint jour de Fête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Ciel bénissez-nous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Ciel bénissez-nous.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5.	Une grande nouvelle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suis venue conter.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Cette voix maternelle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Captive les bergers.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6.	Je souffre pour vous autres,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depuis longtemps déjà.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prie pour tous les vôtres. 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Vous n'en faites pas cas. 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8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à Marie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Vierge de la Salette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583775"/>
            <a:ext cx="9144000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Vierge de la Salette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Tous nos cœurs sont à vous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ce saint jour de Fête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Ciel bénissez-nous</a:t>
            </a:r>
          </a:p>
          <a:p>
            <a:pPr marL="0" marR="0" lvl="0" indent="0" algn="l" defTabSz="896938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Ciel bénissez-nous.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7.	Les mots de la prière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du soir et du matin 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offrent à notre Père 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 travail de nos mains.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8.	Le jour de la louange,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jour de repos de Dieu,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les hommes et les anges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chantent l’éclat des Cieux.</a:t>
            </a:r>
          </a:p>
          <a:p>
            <a:pPr marL="449263" marR="0" lvl="0" indent="-449263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CB7FC13-64CF-45BC-81CC-068097CC8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9356689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5470</TotalTime>
  <Words>333</Words>
  <Application>Microsoft Office PowerPoint</Application>
  <PresentationFormat>Affichage à l'écran (4:3)</PresentationFormat>
  <Paragraphs>68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Comic Sans MS</vt:lpstr>
      <vt:lpstr>Modèle par défaut</vt:lpstr>
      <vt:lpstr>1_Modèle par défaut</vt:lpstr>
      <vt:lpstr>3_Modèle par défaut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DAIREAUX François</cp:lastModifiedBy>
  <cp:revision>677</cp:revision>
  <cp:lastPrinted>2017-10-06T11:59:14Z</cp:lastPrinted>
  <dcterms:created xsi:type="dcterms:W3CDTF">2009-10-17T16:00:12Z</dcterms:created>
  <dcterms:modified xsi:type="dcterms:W3CDTF">2024-09-09T14:56:54Z</dcterms:modified>
</cp:coreProperties>
</file>