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653" r:id="rId2"/>
    <p:sldId id="654" r:id="rId3"/>
    <p:sldId id="655" r:id="rId4"/>
    <p:sldId id="656" r:id="rId5"/>
    <p:sldId id="657" r:id="rId6"/>
    <p:sldId id="658" r:id="rId7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FF00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>
        <p:scale>
          <a:sx n="100" d="100"/>
          <a:sy n="100" d="100"/>
        </p:scale>
        <p:origin x="-1962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10/03/2019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fr-FR" sz="2800" dirty="0">
                <a:solidFill>
                  <a:srgbClr val="00B050"/>
                </a:solidFill>
                <a:latin typeface="Comic Sans MS" pitchFamily="66" charset="0"/>
              </a:rPr>
              <a:t>Liturgie de l’ </a:t>
            </a:r>
            <a:r>
              <a:rPr lang="fr-FR" sz="2800" dirty="0" smtClean="0">
                <a:solidFill>
                  <a:srgbClr val="00B050"/>
                </a:solidFill>
                <a:latin typeface="Comic Sans MS" pitchFamily="66" charset="0"/>
              </a:rPr>
              <a:t>Envoi</a:t>
            </a:r>
            <a:r>
              <a:rPr lang="fr-FR" sz="2800" dirty="0" smtClean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fr-FR" sz="2800" dirty="0">
                <a:solidFill>
                  <a:srgbClr val="FFFF00"/>
                </a:solidFill>
              </a:rPr>
              <a:t>-&gt;</a:t>
            </a:r>
            <a:r>
              <a:rPr lang="fr-FR" sz="2800" dirty="0">
                <a:solidFill>
                  <a:srgbClr val="00B050"/>
                </a:solidFill>
              </a:rPr>
              <a:t> </a:t>
            </a:r>
            <a:r>
              <a:rPr lang="fr-FR" sz="2800" dirty="0" smtClean="0">
                <a:solidFill>
                  <a:srgbClr val="FFCCFF"/>
                </a:solidFill>
                <a:latin typeface="Comic Sans MS" pitchFamily="66" charset="0"/>
              </a:rPr>
              <a:t>Chant de sortie</a:t>
            </a:r>
            <a:endParaRPr lang="fr-FR" sz="2800" dirty="0">
              <a:solidFill>
                <a:srgbClr val="FFCCFF"/>
              </a:solidFill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0" y="620688"/>
            <a:ext cx="9324528" cy="6237312"/>
          </a:xfrm>
        </p:spPr>
        <p:txBody>
          <a:bodyPr/>
          <a:lstStyle/>
          <a:p>
            <a:pPr marL="0" indent="0"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Viens ! Viens avec tous tes frères,</a:t>
            </a:r>
          </a:p>
          <a:p>
            <a:pPr marL="0" indent="0"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Viens porter ta prière au corps de Jésus Christ.</a:t>
            </a:r>
          </a:p>
          <a:p>
            <a:pPr marL="0" indent="0"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Et pars en chemin sur la terre.</a:t>
            </a:r>
          </a:p>
          <a:p>
            <a:pPr marL="0" indent="0"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Va porter ta lumière au cœur de chaque vie</a:t>
            </a:r>
            <a:r>
              <a:rPr lang="fr-FR" i="1" dirty="0">
                <a:solidFill>
                  <a:srgbClr val="FFFF00"/>
                </a:solidFill>
              </a:rPr>
              <a:t>.</a:t>
            </a:r>
          </a:p>
          <a:p>
            <a:pPr marL="444500" indent="-444500">
              <a:spcBef>
                <a:spcPts val="0"/>
              </a:spcBef>
            </a:pPr>
            <a:endParaRPr lang="fr-FR" sz="1050" dirty="0"/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1.	Viens vers ton Dieu, apporte-lui ta vie ;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Elle est plus forte que la mort ;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   Offre ce pain, fruit de notre terre et de tes efforts,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Il deviendra le Corps de Jésus-Christ.</a:t>
            </a:r>
          </a:p>
          <a:p>
            <a:pPr marL="444500" lvl="0" indent="-444500">
              <a:spcBef>
                <a:spcPts val="0"/>
              </a:spcBef>
            </a:pPr>
            <a:endParaRPr lang="fr-FR" sz="1200" dirty="0"/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2.	Viens vers sa table, partage le repas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Avec son peuple rassemblé.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Offre ce vin, fruit de ton travail et source de joie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Qui deviendra sang du Ressuscité.</a:t>
            </a:r>
            <a:endParaRPr lang="fr-FR" sz="1800" dirty="0"/>
          </a:p>
          <a:p>
            <a:pPr marL="0" indent="0"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/>
            </a:r>
            <a:br>
              <a:rPr lang="fr-FR" b="1" i="1" dirty="0">
                <a:solidFill>
                  <a:srgbClr val="FFFF00"/>
                </a:solidFill>
              </a:rPr>
            </a:br>
            <a:endParaRPr lang="fr-FR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fr-FR" sz="2800" dirty="0">
                <a:solidFill>
                  <a:srgbClr val="00B050"/>
                </a:solidFill>
                <a:latin typeface="Comic Sans MS" pitchFamily="66" charset="0"/>
              </a:rPr>
              <a:t>Liturgie de l’ </a:t>
            </a:r>
            <a:r>
              <a:rPr lang="fr-FR" sz="2800" dirty="0" smtClean="0">
                <a:solidFill>
                  <a:srgbClr val="00B050"/>
                </a:solidFill>
                <a:latin typeface="Comic Sans MS" pitchFamily="66" charset="0"/>
              </a:rPr>
              <a:t>Envoi</a:t>
            </a:r>
            <a:r>
              <a:rPr lang="fr-FR" sz="2800" dirty="0" smtClean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fr-FR" sz="2800" dirty="0">
                <a:solidFill>
                  <a:srgbClr val="FFFF00"/>
                </a:solidFill>
              </a:rPr>
              <a:t>-&gt;</a:t>
            </a:r>
            <a:r>
              <a:rPr lang="fr-FR" sz="2800" dirty="0">
                <a:solidFill>
                  <a:srgbClr val="00B050"/>
                </a:solidFill>
              </a:rPr>
              <a:t> </a:t>
            </a:r>
            <a:r>
              <a:rPr lang="fr-FR" sz="2800" dirty="0" smtClean="0">
                <a:solidFill>
                  <a:srgbClr val="FFCCFF"/>
                </a:solidFill>
                <a:latin typeface="Comic Sans MS" pitchFamily="66" charset="0"/>
              </a:rPr>
              <a:t>Chant de sortie</a:t>
            </a:r>
            <a:endParaRPr lang="fr-FR" sz="2800" dirty="0">
              <a:solidFill>
                <a:srgbClr val="FFCCFF"/>
              </a:solidFill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0" y="620688"/>
            <a:ext cx="9324528" cy="6237312"/>
          </a:xfrm>
        </p:spPr>
        <p:txBody>
          <a:bodyPr/>
          <a:lstStyle/>
          <a:p>
            <a:pPr marL="0" indent="0"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Viens ! Viens avec tous tes frères,</a:t>
            </a:r>
          </a:p>
          <a:p>
            <a:pPr marL="0" indent="0"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Viens porter ta prière au corps de Jésus Christ.</a:t>
            </a:r>
          </a:p>
          <a:p>
            <a:pPr marL="0" indent="0"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Et pars en chemin sur la terre.</a:t>
            </a:r>
          </a:p>
          <a:p>
            <a:pPr marL="0" indent="0"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Va porter ta lumière au cœur de chaque vie</a:t>
            </a:r>
            <a:r>
              <a:rPr lang="fr-FR" i="1" dirty="0">
                <a:solidFill>
                  <a:srgbClr val="FFFF00"/>
                </a:solidFill>
              </a:rPr>
              <a:t>.</a:t>
            </a:r>
          </a:p>
          <a:p>
            <a:pPr marL="444500" indent="-444500">
              <a:spcBef>
                <a:spcPts val="0"/>
              </a:spcBef>
            </a:pPr>
            <a:endParaRPr lang="fr-FR" sz="1050" dirty="0"/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3.	Par cette offrande, tu proclames ta foi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En Jésus-Christ ressuscité ;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 	Tu dis : je crois que c’est par son corps et en 							     son Esprit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Que notre Dieu m’associe à sa vie</a:t>
            </a:r>
            <a:r>
              <a:rPr lang="fr-FR" dirty="0" smtClean="0"/>
              <a:t>.</a:t>
            </a:r>
            <a:r>
              <a:rPr lang="fr-FR" b="1" i="1" dirty="0">
                <a:solidFill>
                  <a:srgbClr val="FFFF00"/>
                </a:solidFill>
              </a:rPr>
              <a:t/>
            </a:r>
            <a:br>
              <a:rPr lang="fr-FR" b="1" i="1" dirty="0">
                <a:solidFill>
                  <a:srgbClr val="FFFF00"/>
                </a:solidFill>
              </a:rPr>
            </a:b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298385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fr-FR" sz="2800" dirty="0">
                <a:solidFill>
                  <a:srgbClr val="00B050"/>
                </a:solidFill>
                <a:latin typeface="Comic Sans MS" pitchFamily="66" charset="0"/>
              </a:rPr>
              <a:t>Liturgie de l’ </a:t>
            </a:r>
            <a:r>
              <a:rPr lang="fr-FR" sz="2800" dirty="0" smtClean="0">
                <a:solidFill>
                  <a:srgbClr val="00B050"/>
                </a:solidFill>
                <a:latin typeface="Comic Sans MS" pitchFamily="66" charset="0"/>
              </a:rPr>
              <a:t>Envoi</a:t>
            </a:r>
            <a:r>
              <a:rPr lang="fr-FR" sz="2800" dirty="0" smtClean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fr-FR" sz="2800" dirty="0">
                <a:solidFill>
                  <a:srgbClr val="FFFF00"/>
                </a:solidFill>
              </a:rPr>
              <a:t>-&gt;</a:t>
            </a:r>
            <a:r>
              <a:rPr lang="fr-FR" sz="2800" dirty="0">
                <a:solidFill>
                  <a:srgbClr val="00B050"/>
                </a:solidFill>
              </a:rPr>
              <a:t> </a:t>
            </a:r>
            <a:r>
              <a:rPr lang="fr-FR" sz="2800" dirty="0" smtClean="0">
                <a:solidFill>
                  <a:srgbClr val="FFCCFF"/>
                </a:solidFill>
                <a:latin typeface="Comic Sans MS" pitchFamily="66" charset="0"/>
              </a:rPr>
              <a:t>Chant de sortie</a:t>
            </a:r>
            <a:endParaRPr lang="fr-FR" sz="2800" dirty="0">
              <a:solidFill>
                <a:srgbClr val="FFCCFF"/>
              </a:solidFill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0" y="620688"/>
            <a:ext cx="9324528" cy="6237312"/>
          </a:xfrm>
        </p:spPr>
        <p:txBody>
          <a:bodyPr/>
          <a:lstStyle/>
          <a:p>
            <a:pPr marL="0" indent="0"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Viens ! Viens avec tous tes frères,</a:t>
            </a:r>
          </a:p>
          <a:p>
            <a:pPr marL="0" indent="0"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Viens porter ta prière au corps de Jésus Christ.</a:t>
            </a:r>
          </a:p>
          <a:p>
            <a:pPr marL="0" indent="0"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Et pars en chemin sur la terre.</a:t>
            </a:r>
          </a:p>
          <a:p>
            <a:pPr marL="0" indent="0"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Va porter ta lumière au cœur de chaque vie</a:t>
            </a:r>
            <a:r>
              <a:rPr lang="fr-FR" i="1" dirty="0">
                <a:solidFill>
                  <a:srgbClr val="FFFF00"/>
                </a:solidFill>
              </a:rPr>
              <a:t>.</a:t>
            </a:r>
          </a:p>
          <a:p>
            <a:pPr marL="444500" indent="-444500">
              <a:spcBef>
                <a:spcPts val="0"/>
              </a:spcBef>
            </a:pPr>
            <a:endParaRPr lang="fr-FR" sz="1050" dirty="0"/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4.	Chacun de nous est membre de ce corps, 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Chacun reçoit le don de Dieu :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L’esprit d’amour qui brûle en nos cœurs, 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						anime nos vies,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Et fait de nous des frères en Jésus-Christ</a:t>
            </a:r>
            <a:r>
              <a:rPr lang="fr-FR" dirty="0" smtClean="0"/>
              <a:t>.</a:t>
            </a:r>
            <a:r>
              <a:rPr lang="fr-FR" b="1" i="1" dirty="0">
                <a:solidFill>
                  <a:srgbClr val="FFFF00"/>
                </a:solidFill>
              </a:rPr>
              <a:t/>
            </a:r>
            <a:br>
              <a:rPr lang="fr-FR" b="1" i="1" dirty="0">
                <a:solidFill>
                  <a:srgbClr val="FFFF00"/>
                </a:solidFill>
              </a:rPr>
            </a:b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298385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fr-FR" sz="2800" dirty="0">
                <a:solidFill>
                  <a:srgbClr val="00B050"/>
                </a:solidFill>
                <a:latin typeface="Comic Sans MS" pitchFamily="66" charset="0"/>
              </a:rPr>
              <a:t>Liturgie de l’ </a:t>
            </a:r>
            <a:r>
              <a:rPr lang="fr-FR" sz="2800" dirty="0" smtClean="0">
                <a:solidFill>
                  <a:srgbClr val="00B050"/>
                </a:solidFill>
                <a:latin typeface="Comic Sans MS" pitchFamily="66" charset="0"/>
              </a:rPr>
              <a:t>Envoi</a:t>
            </a:r>
            <a:r>
              <a:rPr lang="fr-FR" sz="2800" dirty="0" smtClean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fr-FR" sz="2800" dirty="0">
                <a:solidFill>
                  <a:srgbClr val="FFFF00"/>
                </a:solidFill>
              </a:rPr>
              <a:t>-&gt;</a:t>
            </a:r>
            <a:r>
              <a:rPr lang="fr-FR" sz="2800" dirty="0">
                <a:solidFill>
                  <a:srgbClr val="00B050"/>
                </a:solidFill>
              </a:rPr>
              <a:t> </a:t>
            </a:r>
            <a:r>
              <a:rPr lang="fr-FR" sz="2800" dirty="0" smtClean="0">
                <a:solidFill>
                  <a:srgbClr val="FFCCFF"/>
                </a:solidFill>
                <a:latin typeface="Comic Sans MS" pitchFamily="66" charset="0"/>
              </a:rPr>
              <a:t>Chant de sortie</a:t>
            </a:r>
            <a:endParaRPr lang="fr-FR" sz="2800" dirty="0">
              <a:solidFill>
                <a:srgbClr val="FFCCFF"/>
              </a:solidFill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0" y="620688"/>
            <a:ext cx="9324528" cy="6237312"/>
          </a:xfrm>
        </p:spPr>
        <p:txBody>
          <a:bodyPr/>
          <a:lstStyle/>
          <a:p>
            <a:pPr marL="0" indent="0"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Viens ! Viens avec tous tes frères,</a:t>
            </a:r>
          </a:p>
          <a:p>
            <a:pPr marL="0" indent="0"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Viens porter ta prière au corps de Jésus Christ.</a:t>
            </a:r>
          </a:p>
          <a:p>
            <a:pPr marL="0" indent="0"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Et pars en chemin sur la terre.</a:t>
            </a:r>
          </a:p>
          <a:p>
            <a:pPr marL="0" indent="0"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Va porter ta lumière au cœur de chaque vie</a:t>
            </a:r>
            <a:r>
              <a:rPr lang="fr-FR" i="1" dirty="0">
                <a:solidFill>
                  <a:srgbClr val="FFFF00"/>
                </a:solidFill>
              </a:rPr>
              <a:t>.</a:t>
            </a:r>
          </a:p>
          <a:p>
            <a:pPr marL="444500" indent="-444500">
              <a:spcBef>
                <a:spcPts val="0"/>
              </a:spcBef>
            </a:pPr>
            <a:endParaRPr lang="fr-FR" sz="1050" dirty="0"/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5.	Quand dans l’angoisse tu te tournes vers lui,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Dans le silence de ton cœur.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Ton Dieu est là, il entend ta voix, 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					il comprend tes peurs,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Il te relève et il veille sur toi</a:t>
            </a:r>
            <a:r>
              <a:rPr lang="fr-FR" dirty="0" smtClean="0"/>
              <a:t>.</a:t>
            </a:r>
            <a:r>
              <a:rPr lang="fr-FR" b="1" i="1" dirty="0">
                <a:solidFill>
                  <a:srgbClr val="FFFF00"/>
                </a:solidFill>
              </a:rPr>
              <a:t/>
            </a:r>
            <a:br>
              <a:rPr lang="fr-FR" b="1" i="1" dirty="0">
                <a:solidFill>
                  <a:srgbClr val="FFFF00"/>
                </a:solidFill>
              </a:rPr>
            </a:b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298385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fr-FR" sz="2800" dirty="0">
                <a:solidFill>
                  <a:srgbClr val="00B050"/>
                </a:solidFill>
                <a:latin typeface="Comic Sans MS" pitchFamily="66" charset="0"/>
              </a:rPr>
              <a:t>Liturgie de l’ </a:t>
            </a:r>
            <a:r>
              <a:rPr lang="fr-FR" sz="2800" dirty="0" smtClean="0">
                <a:solidFill>
                  <a:srgbClr val="00B050"/>
                </a:solidFill>
                <a:latin typeface="Comic Sans MS" pitchFamily="66" charset="0"/>
              </a:rPr>
              <a:t>Envoi</a:t>
            </a:r>
            <a:r>
              <a:rPr lang="fr-FR" sz="2800" dirty="0" smtClean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fr-FR" sz="2800" dirty="0">
                <a:solidFill>
                  <a:srgbClr val="FFFF00"/>
                </a:solidFill>
              </a:rPr>
              <a:t>-&gt;</a:t>
            </a:r>
            <a:r>
              <a:rPr lang="fr-FR" sz="2800" dirty="0">
                <a:solidFill>
                  <a:srgbClr val="00B050"/>
                </a:solidFill>
              </a:rPr>
              <a:t> </a:t>
            </a:r>
            <a:r>
              <a:rPr lang="fr-FR" sz="2800" dirty="0" smtClean="0">
                <a:solidFill>
                  <a:srgbClr val="FFCCFF"/>
                </a:solidFill>
                <a:latin typeface="Comic Sans MS" pitchFamily="66" charset="0"/>
              </a:rPr>
              <a:t>Chant de sortie</a:t>
            </a:r>
            <a:endParaRPr lang="fr-FR" sz="2800" dirty="0">
              <a:solidFill>
                <a:srgbClr val="FFCCFF"/>
              </a:solidFill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0" y="620688"/>
            <a:ext cx="9324528" cy="6237312"/>
          </a:xfrm>
        </p:spPr>
        <p:txBody>
          <a:bodyPr/>
          <a:lstStyle/>
          <a:p>
            <a:pPr marL="0" indent="0"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Viens ! Viens avec tous tes frères,</a:t>
            </a:r>
          </a:p>
          <a:p>
            <a:pPr marL="0" indent="0"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Viens porter ta prière au corps de Jésus Christ.</a:t>
            </a:r>
          </a:p>
          <a:p>
            <a:pPr marL="0" indent="0"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Et pars en chemin sur la terre.</a:t>
            </a:r>
          </a:p>
          <a:p>
            <a:pPr marL="0" indent="0"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Va porter ta lumière au cœur de chaque vie</a:t>
            </a:r>
            <a:r>
              <a:rPr lang="fr-FR" i="1" dirty="0">
                <a:solidFill>
                  <a:srgbClr val="FFFF00"/>
                </a:solidFill>
              </a:rPr>
              <a:t>.</a:t>
            </a:r>
          </a:p>
          <a:p>
            <a:pPr marL="444500" indent="-444500">
              <a:spcBef>
                <a:spcPts val="0"/>
              </a:spcBef>
            </a:pPr>
            <a:endParaRPr lang="fr-FR" sz="1050" dirty="0"/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6.	Quand dans ton cœur tu sens jaillir la joie, 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Exulte et rend grâce au Seigneur.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Chante ton Dieu : il te comblera, il te répondra,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Car c’est de lui que tu tiens ton bonheur</a:t>
            </a:r>
            <a:r>
              <a:rPr lang="fr-FR" dirty="0" smtClean="0"/>
              <a:t>.</a:t>
            </a:r>
            <a:r>
              <a:rPr lang="fr-FR" b="1" i="1" dirty="0">
                <a:solidFill>
                  <a:srgbClr val="FFFF00"/>
                </a:solidFill>
              </a:rPr>
              <a:t/>
            </a:r>
            <a:br>
              <a:rPr lang="fr-FR" b="1" i="1" dirty="0">
                <a:solidFill>
                  <a:srgbClr val="FFFF00"/>
                </a:solidFill>
              </a:rPr>
            </a:b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298385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fr-FR" sz="2800" dirty="0">
                <a:solidFill>
                  <a:srgbClr val="00B050"/>
                </a:solidFill>
                <a:latin typeface="Comic Sans MS" pitchFamily="66" charset="0"/>
              </a:rPr>
              <a:t>Liturgie de l’ </a:t>
            </a:r>
            <a:r>
              <a:rPr lang="fr-FR" sz="2800" dirty="0" smtClean="0">
                <a:solidFill>
                  <a:srgbClr val="00B050"/>
                </a:solidFill>
                <a:latin typeface="Comic Sans MS" pitchFamily="66" charset="0"/>
              </a:rPr>
              <a:t>Envoi</a:t>
            </a:r>
            <a:r>
              <a:rPr lang="fr-FR" sz="2800" dirty="0" smtClean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fr-FR" sz="2800" dirty="0">
                <a:solidFill>
                  <a:srgbClr val="FFFF00"/>
                </a:solidFill>
              </a:rPr>
              <a:t>-&gt;</a:t>
            </a:r>
            <a:r>
              <a:rPr lang="fr-FR" sz="2800" dirty="0">
                <a:solidFill>
                  <a:srgbClr val="00B050"/>
                </a:solidFill>
              </a:rPr>
              <a:t> </a:t>
            </a:r>
            <a:r>
              <a:rPr lang="fr-FR" sz="2800" dirty="0" smtClean="0">
                <a:solidFill>
                  <a:srgbClr val="FFCCFF"/>
                </a:solidFill>
                <a:latin typeface="Comic Sans MS" pitchFamily="66" charset="0"/>
              </a:rPr>
              <a:t>Chant de sortie</a:t>
            </a:r>
            <a:endParaRPr lang="fr-FR" sz="2800" dirty="0">
              <a:solidFill>
                <a:srgbClr val="FFCCFF"/>
              </a:solidFill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0" y="620688"/>
            <a:ext cx="9324528" cy="6237312"/>
          </a:xfrm>
        </p:spPr>
        <p:txBody>
          <a:bodyPr/>
          <a:lstStyle/>
          <a:p>
            <a:pPr marL="0" indent="0"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Viens ! Viens avec tous tes frères,</a:t>
            </a:r>
          </a:p>
          <a:p>
            <a:pPr marL="0" indent="0"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Viens porter ta prière au corps de Jésus Christ.</a:t>
            </a:r>
          </a:p>
          <a:p>
            <a:pPr marL="0" indent="0"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Et pars en chemin sur la terre.</a:t>
            </a:r>
          </a:p>
          <a:p>
            <a:pPr marL="0" indent="0"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Va porter ta lumière au cœur de chaque vie</a:t>
            </a:r>
            <a:r>
              <a:rPr lang="fr-FR" i="1" dirty="0">
                <a:solidFill>
                  <a:srgbClr val="FFFF00"/>
                </a:solidFill>
              </a:rPr>
              <a:t>.</a:t>
            </a:r>
          </a:p>
          <a:p>
            <a:pPr marL="444500" indent="-444500">
              <a:spcBef>
                <a:spcPts val="0"/>
              </a:spcBef>
            </a:pPr>
            <a:endParaRPr lang="fr-FR" sz="1050" dirty="0"/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7.	Pars dans le monde témoigner de ta foi, 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Tu as reçu les dons de Dieu :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L’esprit, la parole qu’il a mis en toi, 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						ne les garde pas,</a:t>
            </a:r>
          </a:p>
          <a:p>
            <a:pPr marL="444500" lvl="0" indent="-444500">
              <a:spcBef>
                <a:spcPts val="0"/>
              </a:spcBef>
            </a:pPr>
            <a:r>
              <a:rPr lang="fr-FR" dirty="0"/>
              <a:t>	Va, </a:t>
            </a:r>
            <a:r>
              <a:rPr lang="fr-FR" dirty="0" err="1"/>
              <a:t>porte-les</a:t>
            </a:r>
            <a:r>
              <a:rPr lang="fr-FR" dirty="0"/>
              <a:t> au cœur de chaque vie. </a:t>
            </a:r>
          </a:p>
          <a:p>
            <a:pPr marL="444500" lvl="0" indent="-444500">
              <a:spcBef>
                <a:spcPts val="0"/>
              </a:spcBef>
            </a:pPr>
            <a:r>
              <a:rPr lang="fr-FR" b="1" i="1" dirty="0" smtClean="0">
                <a:solidFill>
                  <a:srgbClr val="FFFF00"/>
                </a:solidFill>
              </a:rPr>
              <a:t/>
            </a:r>
            <a:br>
              <a:rPr lang="fr-FR" b="1" i="1" dirty="0" smtClean="0">
                <a:solidFill>
                  <a:srgbClr val="FFFF00"/>
                </a:solidFill>
              </a:rPr>
            </a:br>
            <a:endParaRPr lang="fr-FR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5733256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9636131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5452</TotalTime>
  <Words>282</Words>
  <Application>Microsoft Office PowerPoint</Application>
  <PresentationFormat>Affichage à l'écran (4:3)</PresentationFormat>
  <Paragraphs>70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Modèle par défaut</vt:lpstr>
      <vt:lpstr>Liturgie de l’ Envoi -&gt; Chant de sortie</vt:lpstr>
      <vt:lpstr>Liturgie de l’ Envoi -&gt; Chant de sortie</vt:lpstr>
      <vt:lpstr>Liturgie de l’ Envoi -&gt; Chant de sortie</vt:lpstr>
      <vt:lpstr>Liturgie de l’ Envoi -&gt; Chant de sortie</vt:lpstr>
      <vt:lpstr>Liturgie de l’ Envoi -&gt; Chant de sortie</vt:lpstr>
      <vt:lpstr>Liturgie de l’ Envoi -&gt; Chant de sortie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Francois</cp:lastModifiedBy>
  <cp:revision>668</cp:revision>
  <cp:lastPrinted>2017-10-06T11:59:14Z</cp:lastPrinted>
  <dcterms:created xsi:type="dcterms:W3CDTF">2009-10-17T16:00:12Z</dcterms:created>
  <dcterms:modified xsi:type="dcterms:W3CDTF">2019-03-10T17:36:36Z</dcterms:modified>
</cp:coreProperties>
</file>