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26/12/2019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7A44A32-E0FB-4F72-A809-31EDB643698D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  <p:extLst>
      <p:ext uri="{BB962C8B-B14F-4D97-AF65-F5344CB8AC3E}">
        <p14:creationId xmlns:p14="http://schemas.microsoft.com/office/powerpoint/2010/main" xmlns="" val="32910284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7A44A32-E0FB-4F72-A809-31EDB643698D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  <p:extLst>
      <p:ext uri="{BB962C8B-B14F-4D97-AF65-F5344CB8AC3E}">
        <p14:creationId xmlns:p14="http://schemas.microsoft.com/office/powerpoint/2010/main" xmlns="" val="483534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3"/>
          <p:cNvSpPr>
            <a:spLocks noChangeArrowheads="1"/>
          </p:cNvSpPr>
          <p:nvPr/>
        </p:nvSpPr>
        <p:spPr bwMode="auto">
          <a:xfrm>
            <a:off x="-1588" y="476250"/>
            <a:ext cx="9145588" cy="62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es là présent, livré pour nous.</a:t>
            </a:r>
            <a:endParaRPr kumimoji="0" lang="fr-FR" sz="3000" b="0" i="1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Toi le tout petit, le serviteur.</a:t>
            </a:r>
            <a:endParaRPr kumimoji="0" lang="fr-FR" sz="3000" b="0" i="1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Toi, le Tout Puissant, humblement tu t'abaisses.</a:t>
            </a:r>
            <a:endParaRPr kumimoji="0" lang="fr-FR" sz="3000" b="0" i="1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fais ta demeure en nous Seigneur.</a:t>
            </a:r>
            <a:endParaRPr kumimoji="0" lang="fr-FR" sz="3000" b="0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1. Le pain que nous mangeons, le vin que nous buvons,</a:t>
            </a:r>
          </a:p>
          <a:p>
            <a:pPr marL="0" marR="0" lvl="0" indent="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C'est ton corps et ton sang,</a:t>
            </a:r>
          </a:p>
          <a:p>
            <a:pPr marL="0" marR="0" lvl="0" indent="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nous livres ta vie, tu nous ouvres ton cœur,</a:t>
            </a:r>
          </a:p>
          <a:p>
            <a:pPr marL="0" marR="0" lvl="0" indent="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fais ta demeure en nous Seigneur.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2. Par le don de ta vie,</a:t>
            </a:r>
          </a:p>
          <a:p>
            <a:pPr marL="0" marR="0" lvl="0" indent="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désires aujourd'hui reposer en nos cœurs</a:t>
            </a:r>
          </a:p>
          <a:p>
            <a:pPr marL="0" marR="0" lvl="0" indent="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Brûlé de charité, assoiffé d'être aimé,</a:t>
            </a:r>
          </a:p>
          <a:p>
            <a:pPr marL="0" marR="0" lvl="0" indent="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fais ta demeure en nous Seigneur.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1922" name="Text Box 3"/>
          <p:cNvSpPr txBox="1">
            <a:spLocks noChangeArrowheads="1"/>
          </p:cNvSpPr>
          <p:nvPr/>
        </p:nvSpPr>
        <p:spPr bwMode="auto">
          <a:xfrm>
            <a:off x="0" y="0"/>
            <a:ext cx="86756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0" u="none" strike="noStrike" kern="1200" cap="none" spc="0" normalizeH="0" baseline="0" noProof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 </a:t>
            </a:r>
            <a:r>
              <a:rPr kumimoji="0" lang="fr-FR" altLang="fr-FR" sz="2800" b="0" i="0" u="none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Eucharistie</a:t>
            </a:r>
            <a:r>
              <a:rPr kumimoji="0" lang="fr-FR" altLang="fr-FR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altLang="fr-FR" sz="2800" b="0" i="0" u="none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</a:t>
            </a:r>
            <a:r>
              <a:rPr kumimoji="0" lang="fr-FR" altLang="fr-FR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altLang="fr-FR" sz="28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Communion</a:t>
            </a:r>
            <a:endParaRPr kumimoji="0" lang="fr-FR" altLang="fr-FR" sz="28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590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3"/>
          <p:cNvSpPr>
            <a:spLocks noChangeArrowheads="1"/>
          </p:cNvSpPr>
          <p:nvPr/>
        </p:nvSpPr>
        <p:spPr bwMode="auto">
          <a:xfrm>
            <a:off x="-1588" y="476250"/>
            <a:ext cx="9145588" cy="4508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es là présent, livré pour nous.</a:t>
            </a:r>
            <a:endParaRPr kumimoji="0" lang="fr-FR" sz="3000" b="0" i="1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Toi le tout petit, le serviteur.</a:t>
            </a:r>
            <a:endParaRPr kumimoji="0" lang="fr-FR" sz="3000" b="0" i="1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Toi, le Tout Puissant, humblement tu t'abaisses.</a:t>
            </a:r>
            <a:endParaRPr kumimoji="0" lang="fr-FR" sz="3000" b="0" i="1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fais ta demeure en nous Seigneur.</a:t>
            </a:r>
            <a:endParaRPr kumimoji="0" lang="fr-FR" sz="3000" b="0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3. Unis à ton amour, tu nous veux</a:t>
            </a:r>
          </a:p>
          <a:p>
            <a:pPr marL="0" marR="0" lvl="0" indent="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Pour toujours ostensoirs du Sauveur,</a:t>
            </a:r>
          </a:p>
          <a:p>
            <a:pPr marL="0" marR="0" lvl="0" indent="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En notre humanité, tu rejoins l'égaré,</a:t>
            </a:r>
          </a:p>
          <a:p>
            <a:pPr marL="0" marR="0" lvl="0" indent="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fais ta demeure en nous Seigneur.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1922" name="Text Box 3"/>
          <p:cNvSpPr txBox="1">
            <a:spLocks noChangeArrowheads="1"/>
          </p:cNvSpPr>
          <p:nvPr/>
        </p:nvSpPr>
        <p:spPr bwMode="auto">
          <a:xfrm>
            <a:off x="0" y="0"/>
            <a:ext cx="86756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0" u="none" strike="noStrike" kern="1200" cap="none" spc="0" normalizeH="0" baseline="0" noProof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 </a:t>
            </a:r>
            <a:r>
              <a:rPr kumimoji="0" lang="fr-FR" altLang="fr-FR" sz="2800" b="0" i="0" u="none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Eucharistie</a:t>
            </a:r>
            <a:r>
              <a:rPr kumimoji="0" lang="fr-FR" altLang="fr-FR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altLang="fr-FR" sz="2800" b="0" i="0" u="none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</a:t>
            </a:r>
            <a:r>
              <a:rPr kumimoji="0" lang="fr-FR" altLang="fr-FR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altLang="fr-FR" sz="28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Communion</a:t>
            </a:r>
            <a:endParaRPr kumimoji="0" lang="fr-FR" altLang="fr-FR" sz="28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37853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9000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5481</TotalTime>
  <Words>191</Words>
  <Application>Microsoft Office PowerPoint</Application>
  <PresentationFormat>Affichage à l'écran (4:3)</PresentationFormat>
  <Paragraphs>29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Modèle par défaut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687</cp:revision>
  <cp:lastPrinted>2017-10-06T11:59:14Z</cp:lastPrinted>
  <dcterms:created xsi:type="dcterms:W3CDTF">2009-10-17T16:00:12Z</dcterms:created>
  <dcterms:modified xsi:type="dcterms:W3CDTF">2019-12-26T22:21:15Z</dcterms:modified>
</cp:coreProperties>
</file>