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6"/>
  </p:notesMasterIdLst>
  <p:handoutMasterIdLst>
    <p:handoutMasterId r:id="rId7"/>
  </p:handoutMasterIdLst>
  <p:sldIdLst>
    <p:sldId id="599" r:id="rId2"/>
    <p:sldId id="602" r:id="rId3"/>
    <p:sldId id="603" r:id="rId4"/>
    <p:sldId id="604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15/06/2025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4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6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06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24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80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345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71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0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55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50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9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7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49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2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46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29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6176" y="692696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764704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 109 (110), 1, 2, 3, 4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es prêtre à jamais,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selon l’ordre de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Melkisédek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(bis)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Oracle du Seigneur à mon seigneur :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« Siège à ma droite,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je ferai de tes ennemis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 marchepied de ton trône ».</a:t>
            </a:r>
          </a:p>
        </p:txBody>
      </p:sp>
    </p:spTree>
    <p:extLst>
      <p:ext uri="{BB962C8B-B14F-4D97-AF65-F5344CB8AC3E}">
        <p14:creationId xmlns:p14="http://schemas.microsoft.com/office/powerpoint/2010/main" val="56038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6176" y="692696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764704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 109 (110), 1, 2, 3, 4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es prêtre à jamais,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selon l’ordre de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Melkisédek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(bis)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Sion, le Seigneur te présente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 sceptre de ta force :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« Domine jusqu’au cœur 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lang="fr-FR" sz="3200" i="0" dirty="0">
                <a:solidFill>
                  <a:srgbClr val="FFFFFF"/>
                </a:solidFill>
              </a:rPr>
              <a:t>	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l’ennemi. »</a:t>
            </a:r>
          </a:p>
        </p:txBody>
      </p:sp>
    </p:spTree>
    <p:extLst>
      <p:ext uri="{BB962C8B-B14F-4D97-AF65-F5344CB8AC3E}">
        <p14:creationId xmlns:p14="http://schemas.microsoft.com/office/powerpoint/2010/main" val="3978894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6176" y="692696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764704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 109 (110), 1, 2, 3, 4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es prêtre à jamais,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selon l’ordre de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Melkisédek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(bis)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jour où paraît ta puissance,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es prince, éblouissant de sainteté :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« Comme la rosée qui naît de l’aurore,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t’ai engendré. »</a:t>
            </a:r>
          </a:p>
        </p:txBody>
      </p:sp>
    </p:spTree>
    <p:extLst>
      <p:ext uri="{BB962C8B-B14F-4D97-AF65-F5344CB8AC3E}">
        <p14:creationId xmlns:p14="http://schemas.microsoft.com/office/powerpoint/2010/main" val="2068689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6176" y="692696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764704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 109 (110), 1, 2, 3, 4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es prêtre à jamais,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selon l’ordre de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Melkisédek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(bis)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Seigneur l’a juré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dans un serment irrévocable :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« Tu es prêtre à jamais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selon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l’ordre du roi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Melkisédek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 »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F016211-3CE9-42F9-AED1-E723415A3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8267" y="571976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5618247"/>
      </p:ext>
    </p:extLst>
  </p:cSld>
  <p:clrMapOvr>
    <a:masterClrMapping/>
  </p:clrMapOvr>
</p:sld>
</file>

<file path=ppt/theme/theme1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5465</TotalTime>
  <Words>245</Words>
  <Application>Microsoft Office PowerPoint</Application>
  <PresentationFormat>Affichage à l'écran (4:3)</PresentationFormat>
  <Paragraphs>44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Comic Sans MS</vt:lpstr>
      <vt:lpstr>2_Modèle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670</cp:revision>
  <cp:lastPrinted>2017-10-06T11:59:14Z</cp:lastPrinted>
  <dcterms:created xsi:type="dcterms:W3CDTF">2009-10-17T16:00:12Z</dcterms:created>
  <dcterms:modified xsi:type="dcterms:W3CDTF">2025-06-15T18:34:42Z</dcterms:modified>
</cp:coreProperties>
</file>