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1"/>
  </p:notesMasterIdLst>
  <p:handoutMasterIdLst>
    <p:handoutMasterId r:id="rId12"/>
  </p:handoutMasterIdLst>
  <p:sldIdLst>
    <p:sldId id="682" r:id="rId2"/>
    <p:sldId id="1233" r:id="rId3"/>
    <p:sldId id="1234" r:id="rId4"/>
    <p:sldId id="1235" r:id="rId5"/>
    <p:sldId id="1236" r:id="rId6"/>
    <p:sldId id="1238" r:id="rId7"/>
    <p:sldId id="1239" r:id="rId8"/>
    <p:sldId id="1240" r:id="rId9"/>
    <p:sldId id="1241" r:id="rId10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01/02/2026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F1DD4D-D274-40C8-BD17-3B093855983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519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F1DD4D-D274-40C8-BD17-3B093855983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064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F1DD4D-D274-40C8-BD17-3B093855983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716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F1DD4D-D274-40C8-BD17-3B093855983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296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F1DD4D-D274-40C8-BD17-3B093855983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0979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F1DD4D-D274-40C8-BD17-3B093855983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653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F1DD4D-D274-40C8-BD17-3B093855983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0915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F1DD4D-D274-40C8-BD17-3B093855983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078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F1DD4D-D274-40C8-BD17-3B093855983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617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44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85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541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24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81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770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2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72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096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779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55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99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625748"/>
            <a:ext cx="9271892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de nous un peuple de témoins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dire au monde tes merveilles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viens demeurer au cœur de chacun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ta parole nous réveille.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Fermer les yeux pour tout quitter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les ouvrir sur l'inconnu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Vouloir donner son fils unique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Etre</a:t>
            </a: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témoin de la confiance.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114480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625748"/>
            <a:ext cx="9271892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de nous un peuple de témoins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dire au monde tes merveilles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viens demeurer au cœur de chacun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ta parole nous réveille.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Chanter, danser et louer Dieu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Offrir sa faute et son péché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Tenir sa place à chaque instant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Témoin de ta fidélité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2358083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625748"/>
            <a:ext cx="9271892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de nous un peuple de témoins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dire au monde tes merveilles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viens demeurer au cœur de chacun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ta parole nous réveille.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	Vivre au désert en solitude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Pour aplanir toutes montagnes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Pour annoncer celui qui vient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es témoin de notre attente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3839009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625748"/>
            <a:ext cx="9271892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de nous un peuple de témoins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dire au monde tes merveilles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viens demeurer au cœur de chacun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ta parole nous réveille.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4.	Abandonner tous ses filets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Répondre oui à un appel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Changer de vie sur un regard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Témoin de notre liberté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70794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625748"/>
            <a:ext cx="9271892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de nous un peuple de témoins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dire au monde tes merveilles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viens demeurer au cœur de chacun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ta parole nous réveille.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5.	Heureux les artisans de paix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Heureux ceux qui sont appelés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Ta parole est Bonne Nouvelle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Signe de ton Amour pour nous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639960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625748"/>
            <a:ext cx="9271892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de nous un peuple de témoins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dire au monde tes merveilles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viens demeurer au cœur de chacun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ta parole nous réveille.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6.	Partir dans le désert du monde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Connaître aussi la tentation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Vivre l'épreuve dans l'Amour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Jésus, Image de notre Père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1832416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625748"/>
            <a:ext cx="9271892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de nous un peuple de témoins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dire au monde tes merveilles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viens demeurer au cœur de chacun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ta parole nous réveille.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7.	</a:t>
            </a:r>
            <a:r>
              <a:rPr kumimoji="0" lang="fr-FR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Etre</a:t>
            </a: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attentif aux cris de l'Homme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Accueillir le désir de Dieu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Recevoir l'Esprit qui libère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Témoin du « oui » offert à Dieu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1648095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625748"/>
            <a:ext cx="9271892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de nous un peuple de témoins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dire au monde tes merveilles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viens demeurer au cœur de chacun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ta parole nous réveille.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8.	Dresser la table du repas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Se retrouver pour le festin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Ton peuple est là qui te rend grâce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Viens nourrir notre humanité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2483646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19372" y="625748"/>
            <a:ext cx="9271892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de nous un peuple de témoins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dire au monde tes merveilles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viens demeurer au cœur de chacun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ta parole nous réveille.</a:t>
            </a:r>
          </a:p>
          <a:p>
            <a:pPr marL="266700" marR="0" lvl="0" indent="-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9.	Aimer le Père tels que nous sommes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Choisir sans attendre demain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croire en l'Amour qui appelle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Dieu nous envoie au cœur du monde.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5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3F2D0B4-8C7E-4809-AE98-DE736F1D68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589240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3910835"/>
      </p:ext>
    </p:extLst>
  </p:cSld>
  <p:clrMapOvr>
    <a:masterClrMapping/>
  </p:clrMapOvr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554</Words>
  <Application>Microsoft Office PowerPoint</Application>
  <PresentationFormat>Affichage à l'écran (4:3)</PresentationFormat>
  <Paragraphs>99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Comic Sans MS</vt:lpstr>
      <vt:lpstr>1_Modèle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661</cp:revision>
  <cp:lastPrinted>2017-10-06T11:59:14Z</cp:lastPrinted>
  <dcterms:created xsi:type="dcterms:W3CDTF">2009-10-17T16:00:12Z</dcterms:created>
  <dcterms:modified xsi:type="dcterms:W3CDTF">2026-02-01T17:09:54Z</dcterms:modified>
</cp:coreProperties>
</file>