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</a:t>
            </a:r>
            <a:r>
              <a:rPr lang="fr-FR" dirty="0" smtClean="0">
                <a:solidFill>
                  <a:srgbClr val="FFCC00"/>
                </a:solidFill>
                <a:latin typeface="Comic Sans MS" pitchFamily="66" charset="0"/>
              </a:rPr>
              <a:t>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449263" indent="-449263">
              <a:spcBef>
                <a:spcPts val="0"/>
              </a:spcBef>
            </a:pPr>
            <a:r>
              <a:rPr lang="fr-FR" altLang="fr-FR" sz="3600" b="1" dirty="0" smtClean="0">
                <a:solidFill>
                  <a:srgbClr val="FFCC99"/>
                </a:solidFill>
                <a:latin typeface="Arial Narrow" pitchFamily="34" charset="0"/>
              </a:rPr>
              <a:t>Kyrie : </a:t>
            </a:r>
            <a:r>
              <a:rPr lang="fr-FR" altLang="fr-FR" sz="3600" b="1" dirty="0">
                <a:solidFill>
                  <a:srgbClr val="FFCC99"/>
                </a:solidFill>
                <a:latin typeface="Arial Narrow" pitchFamily="34" charset="0"/>
              </a:rPr>
              <a:t>Seigneur, prends pitié de ton peuple</a:t>
            </a:r>
            <a:endParaRPr lang="fr-FR" altLang="fr-FR" sz="3600" b="1" dirty="0" smtClean="0">
              <a:solidFill>
                <a:srgbClr val="FFCC99"/>
              </a:solidFill>
              <a:latin typeface="Arial Narrow" pitchFamily="34" charset="0"/>
            </a:endParaRPr>
          </a:p>
          <a:p>
            <a:pPr marL="449263" indent="-449263">
              <a:spcBef>
                <a:spcPts val="0"/>
              </a:spcBef>
            </a:pPr>
            <a:endParaRPr lang="fr-FR" altLang="fr-FR" sz="3600" b="1" dirty="0" smtClean="0">
              <a:solidFill>
                <a:srgbClr val="FFCC99"/>
              </a:solidFill>
              <a:latin typeface="Arial Narrow" pitchFamily="34" charset="0"/>
            </a:endParaRPr>
          </a:p>
          <a:p>
            <a:pPr marL="449263" indent="-449263">
              <a:spcBef>
                <a:spcPts val="0"/>
              </a:spcBef>
            </a:pPr>
            <a:r>
              <a:rPr lang="fr-FR" dirty="0"/>
              <a:t>1.	Seigneur prends pitié de ton peuple, </a:t>
            </a:r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	Seigneur </a:t>
            </a:r>
            <a:r>
              <a:rPr lang="fr-FR" dirty="0"/>
              <a:t>prends pitié. (bis</a:t>
            </a:r>
            <a:r>
              <a:rPr lang="fr-FR" dirty="0" smtClean="0"/>
              <a:t>)</a:t>
            </a:r>
          </a:p>
          <a:p>
            <a:pPr marL="449263" indent="-449263">
              <a:spcBef>
                <a:spcPts val="0"/>
              </a:spcBef>
            </a:pPr>
            <a:endParaRPr lang="fr-FR" dirty="0"/>
          </a:p>
          <a:p>
            <a:pPr marL="449263" indent="-449263">
              <a:spcBef>
                <a:spcPts val="0"/>
              </a:spcBef>
            </a:pPr>
            <a:r>
              <a:rPr lang="fr-FR" dirty="0"/>
              <a:t>2.	Christ prends pitié de ton peuple, </a:t>
            </a:r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	O </a:t>
            </a:r>
            <a:r>
              <a:rPr lang="fr-FR" dirty="0"/>
              <a:t>Christ, prends pitié. (bis)</a:t>
            </a:r>
          </a:p>
          <a:p>
            <a:pPr marL="449263" indent="-449263">
              <a:spcBef>
                <a:spcPts val="0"/>
              </a:spcBef>
            </a:pPr>
            <a:endParaRPr lang="fr-FR" dirty="0" smtClean="0"/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3</a:t>
            </a:r>
            <a:r>
              <a:rPr lang="fr-FR" dirty="0"/>
              <a:t>.	Seigneur prends pitié de ton peuple, </a:t>
            </a:r>
          </a:p>
          <a:p>
            <a:pPr marL="449263" indent="-449263">
              <a:spcBef>
                <a:spcPts val="0"/>
              </a:spcBef>
            </a:pPr>
            <a:r>
              <a:rPr lang="fr-FR" dirty="0" smtClean="0"/>
              <a:t>	Seigneur </a:t>
            </a:r>
            <a:r>
              <a:rPr lang="fr-FR" dirty="0"/>
              <a:t>prends pitié. (bis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568726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71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Comic Sans MS</vt:lpstr>
      <vt:lpstr>Modèle par défaut</vt:lpstr>
      <vt:lpstr>Liturgie de l’Accueil -&gt; Prière pénitentielle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664</cp:revision>
  <cp:lastPrinted>2017-10-06T11:59:14Z</cp:lastPrinted>
  <dcterms:created xsi:type="dcterms:W3CDTF">2009-10-17T16:00:12Z</dcterms:created>
  <dcterms:modified xsi:type="dcterms:W3CDTF">2021-03-02T18:31:43Z</dcterms:modified>
</cp:coreProperties>
</file>