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8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1" d="100"/>
          <a:sy n="101" d="100"/>
        </p:scale>
        <p:origin x="95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16/12/2025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88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nd-ecran-image.com/galerie-membre/bougie/bougies-20080820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3" name="Picture 4" descr="Bougie   bougies 20080820">
            <a:hlinkClick r:id="rId3" tooltip="Fond ecran Bougies 20080820"/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7984" y="3602319"/>
            <a:ext cx="4323982" cy="322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Espace réservé du contenu 2"/>
          <p:cNvSpPr>
            <a:spLocks noGrp="1"/>
          </p:cNvSpPr>
          <p:nvPr>
            <p:ph idx="1"/>
          </p:nvPr>
        </p:nvSpPr>
        <p:spPr>
          <a:xfrm>
            <a:off x="-1" y="836712"/>
            <a:ext cx="9204325" cy="5328591"/>
          </a:xfrm>
        </p:spPr>
        <p:txBody>
          <a:bodyPr/>
          <a:lstStyle/>
          <a:p>
            <a:pPr marL="0" indent="0">
              <a:buNone/>
            </a:pPr>
            <a:r>
              <a:rPr lang="fr-FR" b="1" i="1" dirty="0">
                <a:solidFill>
                  <a:schemeClr val="bg1"/>
                </a:solidFill>
              </a:rPr>
              <a:t>Seigneur que s'élèvent nos prières </a:t>
            </a:r>
          </a:p>
          <a:p>
            <a:pPr marL="0" indent="0">
              <a:buNone/>
            </a:pPr>
            <a:r>
              <a:rPr lang="fr-FR" b="1" i="1" dirty="0">
                <a:solidFill>
                  <a:schemeClr val="bg1"/>
                </a:solidFill>
              </a:rPr>
              <a:t>Qu'elles montent vers toi, O Père </a:t>
            </a:r>
          </a:p>
          <a:p>
            <a:pPr marL="0" indent="0">
              <a:buNone/>
            </a:pPr>
            <a:r>
              <a:rPr lang="fr-FR" b="1" i="1" dirty="0">
                <a:solidFill>
                  <a:schemeClr val="bg1"/>
                </a:solidFill>
              </a:rPr>
              <a:t>Que ton cœur entende la voix de tes enfants.</a:t>
            </a: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0" y="-26988"/>
            <a:ext cx="92043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la Parole de Dieu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-&gt; Prière universelle </a:t>
            </a:r>
          </a:p>
        </p:txBody>
      </p:sp>
    </p:spTree>
    <p:extLst>
      <p:ext uri="{BB962C8B-B14F-4D97-AF65-F5344CB8AC3E}">
        <p14:creationId xmlns:p14="http://schemas.microsoft.com/office/powerpoint/2010/main" val="1639968746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5420</TotalTime>
  <Words>31</Words>
  <Application>Microsoft Office PowerPoint</Application>
  <PresentationFormat>Affichage à l'écran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Francois</cp:lastModifiedBy>
  <cp:revision>666</cp:revision>
  <cp:lastPrinted>2017-10-06T11:59:14Z</cp:lastPrinted>
  <dcterms:created xsi:type="dcterms:W3CDTF">2009-10-17T16:00:12Z</dcterms:created>
  <dcterms:modified xsi:type="dcterms:W3CDTF">2025-12-15T23:22:11Z</dcterms:modified>
</cp:coreProperties>
</file>