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6" r:id="rId1"/>
  </p:sldMasterIdLst>
  <p:notesMasterIdLst>
    <p:notesMasterId r:id="rId3"/>
  </p:notesMasterIdLst>
  <p:handoutMasterIdLst>
    <p:handoutMasterId r:id="rId4"/>
  </p:handoutMasterIdLst>
  <p:sldIdLst>
    <p:sldId id="654" r:id="rId2"/>
  </p:sldIdLst>
  <p:sldSz cx="9144000" cy="6858000" type="screen4x3"/>
  <p:notesSz cx="6805613" cy="9944100"/>
  <p:defaultTextStyle>
    <a:defPPr>
      <a:defRPr lang="fr-FR"/>
    </a:defPPr>
    <a:lvl1pPr algn="l" rtl="0" fontAlgn="base">
      <a:spcBef>
        <a:spcPct val="0"/>
      </a:spcBef>
      <a:spcAft>
        <a:spcPct val="0"/>
      </a:spcAft>
      <a:defRPr i="1" kern="1200">
        <a:solidFill>
          <a:schemeClr val="tx1"/>
        </a:solidFill>
        <a:latin typeface="Arial" charset="0"/>
        <a:ea typeface="+mn-ea"/>
        <a:cs typeface="Arial" charset="0"/>
      </a:defRPr>
    </a:lvl1pPr>
    <a:lvl2pPr marL="457200" algn="l" rtl="0" fontAlgn="base">
      <a:spcBef>
        <a:spcPct val="0"/>
      </a:spcBef>
      <a:spcAft>
        <a:spcPct val="0"/>
      </a:spcAft>
      <a:defRPr i="1" kern="1200">
        <a:solidFill>
          <a:schemeClr val="tx1"/>
        </a:solidFill>
        <a:latin typeface="Arial" charset="0"/>
        <a:ea typeface="+mn-ea"/>
        <a:cs typeface="Arial" charset="0"/>
      </a:defRPr>
    </a:lvl2pPr>
    <a:lvl3pPr marL="914400" algn="l" rtl="0" fontAlgn="base">
      <a:spcBef>
        <a:spcPct val="0"/>
      </a:spcBef>
      <a:spcAft>
        <a:spcPct val="0"/>
      </a:spcAft>
      <a:defRPr i="1" kern="1200">
        <a:solidFill>
          <a:schemeClr val="tx1"/>
        </a:solidFill>
        <a:latin typeface="Arial" charset="0"/>
        <a:ea typeface="+mn-ea"/>
        <a:cs typeface="Arial" charset="0"/>
      </a:defRPr>
    </a:lvl3pPr>
    <a:lvl4pPr marL="1371600" algn="l" rtl="0" fontAlgn="base">
      <a:spcBef>
        <a:spcPct val="0"/>
      </a:spcBef>
      <a:spcAft>
        <a:spcPct val="0"/>
      </a:spcAft>
      <a:defRPr i="1" kern="1200">
        <a:solidFill>
          <a:schemeClr val="tx1"/>
        </a:solidFill>
        <a:latin typeface="Arial" charset="0"/>
        <a:ea typeface="+mn-ea"/>
        <a:cs typeface="Arial" charset="0"/>
      </a:defRPr>
    </a:lvl4pPr>
    <a:lvl5pPr marL="1828800" algn="l" rtl="0" fontAlgn="base">
      <a:spcBef>
        <a:spcPct val="0"/>
      </a:spcBef>
      <a:spcAft>
        <a:spcPct val="0"/>
      </a:spcAft>
      <a:defRPr i="1" kern="1200">
        <a:solidFill>
          <a:schemeClr val="tx1"/>
        </a:solidFill>
        <a:latin typeface="Arial" charset="0"/>
        <a:ea typeface="+mn-ea"/>
        <a:cs typeface="Arial" charset="0"/>
      </a:defRPr>
    </a:lvl5pPr>
    <a:lvl6pPr marL="2286000" algn="l" defTabSz="914400" rtl="0" eaLnBrk="1" latinLnBrk="0" hangingPunct="1">
      <a:defRPr i="1" kern="1200">
        <a:solidFill>
          <a:schemeClr val="tx1"/>
        </a:solidFill>
        <a:latin typeface="Arial" charset="0"/>
        <a:ea typeface="+mn-ea"/>
        <a:cs typeface="Arial" charset="0"/>
      </a:defRPr>
    </a:lvl6pPr>
    <a:lvl7pPr marL="2743200" algn="l" defTabSz="914400" rtl="0" eaLnBrk="1" latinLnBrk="0" hangingPunct="1">
      <a:defRPr i="1" kern="1200">
        <a:solidFill>
          <a:schemeClr val="tx1"/>
        </a:solidFill>
        <a:latin typeface="Arial" charset="0"/>
        <a:ea typeface="+mn-ea"/>
        <a:cs typeface="Arial" charset="0"/>
      </a:defRPr>
    </a:lvl7pPr>
    <a:lvl8pPr marL="3200400" algn="l" defTabSz="914400" rtl="0" eaLnBrk="1" latinLnBrk="0" hangingPunct="1">
      <a:defRPr i="1" kern="1200">
        <a:solidFill>
          <a:schemeClr val="tx1"/>
        </a:solidFill>
        <a:latin typeface="Arial" charset="0"/>
        <a:ea typeface="+mn-ea"/>
        <a:cs typeface="Arial" charset="0"/>
      </a:defRPr>
    </a:lvl8pPr>
    <a:lvl9pPr marL="3657600" algn="l" defTabSz="914400" rtl="0" eaLnBrk="1" latinLnBrk="0" hangingPunct="1">
      <a:defRPr i="1"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2">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FFFF00"/>
    <a:srgbClr val="FFCCFF"/>
    <a:srgbClr val="FFCCCC"/>
    <a:srgbClr val="FFCC99"/>
    <a:srgbClr val="00FF00"/>
    <a:srgbClr val="CCCCFF"/>
    <a:srgbClr val="00CC00"/>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44" autoAdjust="0"/>
    <p:restoredTop sz="99393" autoAdjust="0"/>
  </p:normalViewPr>
  <p:slideViewPr>
    <p:cSldViewPr>
      <p:cViewPr varScale="1">
        <p:scale>
          <a:sx n="90" d="100"/>
          <a:sy n="90" d="100"/>
        </p:scale>
        <p:origin x="1267" y="53"/>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6" d="100"/>
          <a:sy n="76" d="100"/>
        </p:scale>
        <p:origin x="-2130" y="-108"/>
      </p:cViewPr>
      <p:guideLst>
        <p:guide orient="horz" pos="3132"/>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9099" cy="497205"/>
          </a:xfrm>
          <a:prstGeom prst="rect">
            <a:avLst/>
          </a:prstGeom>
        </p:spPr>
        <p:txBody>
          <a:bodyPr vert="horz" lIns="91440" tIns="45720" rIns="91440" bIns="45720" rtlCol="0"/>
          <a:lstStyle>
            <a:lvl1pPr algn="l">
              <a:defRPr sz="1200">
                <a:cs typeface="+mn-cs"/>
              </a:defRPr>
            </a:lvl1pPr>
          </a:lstStyle>
          <a:p>
            <a:pPr>
              <a:defRPr/>
            </a:pPr>
            <a:endParaRPr lang="fr-FR"/>
          </a:p>
        </p:txBody>
      </p:sp>
      <p:sp>
        <p:nvSpPr>
          <p:cNvPr id="3" name="Espace réservé de la date 2"/>
          <p:cNvSpPr>
            <a:spLocks noGrp="1"/>
          </p:cNvSpPr>
          <p:nvPr>
            <p:ph type="dt" sz="quarter" idx="1"/>
          </p:nvPr>
        </p:nvSpPr>
        <p:spPr>
          <a:xfrm>
            <a:off x="3854939" y="0"/>
            <a:ext cx="2949099" cy="497205"/>
          </a:xfrm>
          <a:prstGeom prst="rect">
            <a:avLst/>
          </a:prstGeom>
        </p:spPr>
        <p:txBody>
          <a:bodyPr vert="horz" lIns="91440" tIns="45720" rIns="91440" bIns="45720" rtlCol="0"/>
          <a:lstStyle>
            <a:lvl1pPr algn="r">
              <a:defRPr sz="1200">
                <a:cs typeface="+mn-cs"/>
              </a:defRPr>
            </a:lvl1pPr>
          </a:lstStyle>
          <a:p>
            <a:pPr>
              <a:defRPr/>
            </a:pPr>
            <a:fld id="{1B2C5623-138F-453E-8A2F-FA129D937EE1}" type="datetimeFigureOut">
              <a:rPr lang="fr-FR"/>
              <a:pPr>
                <a:defRPr/>
              </a:pPr>
              <a:t>28/11/2021</a:t>
            </a:fld>
            <a:endParaRPr lang="fr-FR"/>
          </a:p>
        </p:txBody>
      </p:sp>
      <p:sp>
        <p:nvSpPr>
          <p:cNvPr id="4" name="Espace réservé du pied de page 3"/>
          <p:cNvSpPr>
            <a:spLocks noGrp="1"/>
          </p:cNvSpPr>
          <p:nvPr>
            <p:ph type="ftr" sz="quarter" idx="2"/>
          </p:nvPr>
        </p:nvSpPr>
        <p:spPr>
          <a:xfrm>
            <a:off x="0" y="9445169"/>
            <a:ext cx="2949099" cy="497205"/>
          </a:xfrm>
          <a:prstGeom prst="rect">
            <a:avLst/>
          </a:prstGeom>
        </p:spPr>
        <p:txBody>
          <a:bodyPr vert="horz" lIns="91440" tIns="45720" rIns="91440" bIns="45720" rtlCol="0" anchor="b"/>
          <a:lstStyle>
            <a:lvl1pPr algn="l">
              <a:defRPr sz="1200">
                <a:cs typeface="+mn-cs"/>
              </a:defRPr>
            </a:lvl1pPr>
          </a:lstStyle>
          <a:p>
            <a:pPr>
              <a:defRPr/>
            </a:pPr>
            <a:endParaRPr lang="fr-FR"/>
          </a:p>
        </p:txBody>
      </p:sp>
      <p:sp>
        <p:nvSpPr>
          <p:cNvPr id="5" name="Espace réservé du numéro de diapositive 4"/>
          <p:cNvSpPr>
            <a:spLocks noGrp="1"/>
          </p:cNvSpPr>
          <p:nvPr>
            <p:ph type="sldNum" sz="quarter" idx="3"/>
          </p:nvPr>
        </p:nvSpPr>
        <p:spPr>
          <a:xfrm>
            <a:off x="3854939" y="9445169"/>
            <a:ext cx="2949099" cy="497205"/>
          </a:xfrm>
          <a:prstGeom prst="rect">
            <a:avLst/>
          </a:prstGeom>
        </p:spPr>
        <p:txBody>
          <a:bodyPr vert="horz" lIns="91440" tIns="45720" rIns="91440" bIns="45720" rtlCol="0" anchor="b"/>
          <a:lstStyle>
            <a:lvl1pPr algn="r">
              <a:defRPr sz="1200">
                <a:cs typeface="+mn-cs"/>
              </a:defRPr>
            </a:lvl1pPr>
          </a:lstStyle>
          <a:p>
            <a:pPr>
              <a:defRPr/>
            </a:pPr>
            <a:fld id="{B4F42A0B-A3A3-4526-AE94-6995EEA9A79F}" type="slidenum">
              <a:rPr lang="fr-FR"/>
              <a:pPr>
                <a:defRPr/>
              </a:pPr>
              <a:t>‹N°›</a:t>
            </a:fld>
            <a:endParaRPr lang="fr-FR"/>
          </a:p>
        </p:txBody>
      </p:sp>
    </p:spTree>
    <p:extLst>
      <p:ext uri="{BB962C8B-B14F-4D97-AF65-F5344CB8AC3E}">
        <p14:creationId xmlns:p14="http://schemas.microsoft.com/office/powerpoint/2010/main" val="7465322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49099" cy="4972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i="0">
                <a:cs typeface="+mn-cs"/>
              </a:defRPr>
            </a:lvl1pPr>
          </a:lstStyle>
          <a:p>
            <a:pPr>
              <a:defRPr/>
            </a:pPr>
            <a:endParaRPr lang="fr-FR"/>
          </a:p>
        </p:txBody>
      </p:sp>
      <p:sp>
        <p:nvSpPr>
          <p:cNvPr id="16387" name="Rectangle 3"/>
          <p:cNvSpPr>
            <a:spLocks noGrp="1" noChangeArrowheads="1"/>
          </p:cNvSpPr>
          <p:nvPr>
            <p:ph type="dt" idx="1"/>
          </p:nvPr>
        </p:nvSpPr>
        <p:spPr bwMode="auto">
          <a:xfrm>
            <a:off x="3854939" y="0"/>
            <a:ext cx="2949099" cy="49720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i="0">
                <a:cs typeface="+mn-cs"/>
              </a:defRPr>
            </a:lvl1pPr>
          </a:lstStyle>
          <a:p>
            <a:pPr>
              <a:defRPr/>
            </a:pPr>
            <a:endParaRPr lang="fr-FR"/>
          </a:p>
        </p:txBody>
      </p:sp>
      <p:sp>
        <p:nvSpPr>
          <p:cNvPr id="37892" name="Rectangle 4"/>
          <p:cNvSpPr>
            <a:spLocks noGrp="1" noRot="1" noChangeAspect="1" noChangeArrowheads="1" noTextEdit="1"/>
          </p:cNvSpPr>
          <p:nvPr>
            <p:ph type="sldImg" idx="2"/>
          </p:nvPr>
        </p:nvSpPr>
        <p:spPr bwMode="auto">
          <a:xfrm>
            <a:off x="917575" y="746125"/>
            <a:ext cx="4972050" cy="3729038"/>
          </a:xfrm>
          <a:prstGeom prst="rect">
            <a:avLst/>
          </a:prstGeom>
          <a:noFill/>
          <a:ln w="9525">
            <a:solidFill>
              <a:srgbClr val="000000"/>
            </a:solidFill>
            <a:miter lim="800000"/>
            <a:headEnd/>
            <a:tailEnd/>
          </a:ln>
        </p:spPr>
      </p:sp>
      <p:sp>
        <p:nvSpPr>
          <p:cNvPr id="16389" name="Rectangle 5"/>
          <p:cNvSpPr>
            <a:spLocks noGrp="1" noChangeArrowheads="1"/>
          </p:cNvSpPr>
          <p:nvPr>
            <p:ph type="body" sz="quarter" idx="3"/>
          </p:nvPr>
        </p:nvSpPr>
        <p:spPr bwMode="auto">
          <a:xfrm>
            <a:off x="680562" y="4723448"/>
            <a:ext cx="5444490" cy="447484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16390" name="Rectangle 6"/>
          <p:cNvSpPr>
            <a:spLocks noGrp="1" noChangeArrowheads="1"/>
          </p:cNvSpPr>
          <p:nvPr>
            <p:ph type="ftr" sz="quarter" idx="4"/>
          </p:nvPr>
        </p:nvSpPr>
        <p:spPr bwMode="auto">
          <a:xfrm>
            <a:off x="0" y="9445169"/>
            <a:ext cx="2949099" cy="49720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i="0">
                <a:cs typeface="+mn-cs"/>
              </a:defRPr>
            </a:lvl1pPr>
          </a:lstStyle>
          <a:p>
            <a:pPr>
              <a:defRPr/>
            </a:pPr>
            <a:endParaRPr lang="fr-FR"/>
          </a:p>
        </p:txBody>
      </p:sp>
      <p:sp>
        <p:nvSpPr>
          <p:cNvPr id="16391" name="Rectangle 7"/>
          <p:cNvSpPr>
            <a:spLocks noGrp="1" noChangeArrowheads="1"/>
          </p:cNvSpPr>
          <p:nvPr>
            <p:ph type="sldNum" sz="quarter" idx="5"/>
          </p:nvPr>
        </p:nvSpPr>
        <p:spPr bwMode="auto">
          <a:xfrm>
            <a:off x="3854939" y="9445169"/>
            <a:ext cx="2949099" cy="49720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i="0">
                <a:cs typeface="+mn-cs"/>
              </a:defRPr>
            </a:lvl1pPr>
          </a:lstStyle>
          <a:p>
            <a:pPr>
              <a:defRPr/>
            </a:pPr>
            <a:fld id="{7EE613F4-F660-4A51-BCEA-1D03D6D0A392}" type="slidenum">
              <a:rPr lang="fr-FR"/>
              <a:pPr>
                <a:defRPr/>
              </a:pPr>
              <a:t>‹N°›</a:t>
            </a:fld>
            <a:endParaRPr lang="fr-FR"/>
          </a:p>
        </p:txBody>
      </p:sp>
    </p:spTree>
    <p:extLst>
      <p:ext uri="{BB962C8B-B14F-4D97-AF65-F5344CB8AC3E}">
        <p14:creationId xmlns:p14="http://schemas.microsoft.com/office/powerpoint/2010/main" val="33220520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anchor="b"/>
          <a:lstStyle/>
          <a:p>
            <a:pPr marL="0" marR="0" lvl="0" indent="0" algn="r" defTabSz="914400" rtl="0" eaLnBrk="1" fontAlgn="base" latinLnBrk="0" hangingPunct="1">
              <a:lnSpc>
                <a:spcPct val="100000"/>
              </a:lnSpc>
              <a:spcBef>
                <a:spcPct val="0"/>
              </a:spcBef>
              <a:spcAft>
                <a:spcPct val="0"/>
              </a:spcAft>
              <a:buClrTx/>
              <a:buSzTx/>
              <a:buFontTx/>
              <a:buNone/>
              <a:tabLst/>
              <a:defRPr/>
            </a:pPr>
            <a:fld id="{35C53A2A-33A1-4737-BBB7-A48E71B86B27}" type="slidenum">
              <a:rPr kumimoji="0" lang="fr-FR" altLang="fr-FR" sz="1200" b="0" i="0" u="none" strike="noStrike" kern="1200" cap="none" spc="0" normalizeH="0" baseline="0" noProof="0">
                <a:ln>
                  <a:noFill/>
                </a:ln>
                <a:solidFill>
                  <a:prstClr val="black"/>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fr-FR" altLang="fr-FR" sz="1200" b="0" i="0" u="none" strike="noStrike" kern="1200" cap="none" spc="0" normalizeH="0" baseline="0" noProof="0">
              <a:ln>
                <a:noFill/>
              </a:ln>
              <a:solidFill>
                <a:prstClr val="black"/>
              </a:solidFill>
              <a:effectLst/>
              <a:uLnTx/>
              <a:uFillTx/>
              <a:latin typeface="Arial" charset="0"/>
              <a:ea typeface="+mn-ea"/>
              <a:cs typeface="Arial"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altLang="fr-FR" smtClean="0"/>
          </a:p>
        </p:txBody>
      </p:sp>
    </p:spTree>
    <p:extLst>
      <p:ext uri="{BB962C8B-B14F-4D97-AF65-F5344CB8AC3E}">
        <p14:creationId xmlns:p14="http://schemas.microsoft.com/office/powerpoint/2010/main" val="3428940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14348" y="0"/>
            <a:ext cx="7772400" cy="571480"/>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fr-F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7DDA7C6-EB1F-4409-8E52-C5F7EFAD8CE4}" type="slidenum">
              <a:rPr lang="fr-FR">
                <a:solidFill>
                  <a:srgbClr val="000000"/>
                </a:solidFill>
              </a:rPr>
              <a:pPr>
                <a:defRPr/>
              </a:pPr>
              <a:t>‹N°›</a:t>
            </a:fld>
            <a:endParaRPr lang="fr-FR">
              <a:solidFill>
                <a:srgbClr val="000000"/>
              </a:solidFill>
            </a:endParaRPr>
          </a:p>
        </p:txBody>
      </p:sp>
    </p:spTree>
    <p:extLst>
      <p:ext uri="{BB962C8B-B14F-4D97-AF65-F5344CB8AC3E}">
        <p14:creationId xmlns:p14="http://schemas.microsoft.com/office/powerpoint/2010/main" val="38072154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fr-F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FFEB789-BFD8-490C-86ED-C1005C6375A6}" type="slidenum">
              <a:rPr lang="fr-FR">
                <a:solidFill>
                  <a:srgbClr val="000000"/>
                </a:solidFill>
              </a:rPr>
              <a:pPr>
                <a:defRPr/>
              </a:pPr>
              <a:t>‹N°›</a:t>
            </a:fld>
            <a:endParaRPr lang="fr-FR">
              <a:solidFill>
                <a:srgbClr val="000000"/>
              </a:solidFill>
            </a:endParaRPr>
          </a:p>
        </p:txBody>
      </p:sp>
    </p:spTree>
    <p:extLst>
      <p:ext uri="{BB962C8B-B14F-4D97-AF65-F5344CB8AC3E}">
        <p14:creationId xmlns:p14="http://schemas.microsoft.com/office/powerpoint/2010/main" val="2733823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fr-FR">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9B812AC8-BF65-4A6A-BCB1-78828E9D9D0D}" type="slidenum">
              <a:rPr lang="fr-FR">
                <a:solidFill>
                  <a:srgbClr val="000000"/>
                </a:solidFill>
              </a:rPr>
              <a:pPr>
                <a:defRPr/>
              </a:pPr>
              <a:t>‹N°›</a:t>
            </a:fld>
            <a:endParaRPr lang="fr-FR">
              <a:solidFill>
                <a:srgbClr val="000000"/>
              </a:solidFill>
            </a:endParaRPr>
          </a:p>
        </p:txBody>
      </p:sp>
    </p:spTree>
    <p:extLst>
      <p:ext uri="{BB962C8B-B14F-4D97-AF65-F5344CB8AC3E}">
        <p14:creationId xmlns:p14="http://schemas.microsoft.com/office/powerpoint/2010/main" val="5219647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i="0">
                <a:cs typeface="+mn-cs"/>
              </a:defRPr>
            </a:lvl1pPr>
          </a:lstStyle>
          <a:p>
            <a:pPr>
              <a:defRPr/>
            </a:pPr>
            <a:endParaRPr lang="fr-FR">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i="0">
                <a:cs typeface="+mn-cs"/>
              </a:defRPr>
            </a:lvl1pPr>
          </a:lstStyle>
          <a:p>
            <a:pPr>
              <a:defRPr/>
            </a:pPr>
            <a:endParaRPr lang="fr-FR">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i="0">
                <a:cs typeface="+mn-cs"/>
              </a:defRPr>
            </a:lvl1pPr>
          </a:lstStyle>
          <a:p>
            <a:pPr>
              <a:defRPr/>
            </a:pPr>
            <a:fld id="{D40A32AF-632D-455B-8BB4-D4E8EF3F64EA}" type="slidenum">
              <a:rPr lang="fr-FR">
                <a:solidFill>
                  <a:srgbClr val="000000"/>
                </a:solidFill>
              </a:rPr>
              <a:pPr>
                <a:defRPr/>
              </a:pPr>
              <a:t>‹N°›</a:t>
            </a:fld>
            <a:endParaRPr lang="fr-FR">
              <a:solidFill>
                <a:srgbClr val="000000"/>
              </a:solidFill>
            </a:endParaRPr>
          </a:p>
        </p:txBody>
      </p:sp>
    </p:spTree>
    <p:extLst>
      <p:ext uri="{BB962C8B-B14F-4D97-AF65-F5344CB8AC3E}">
        <p14:creationId xmlns:p14="http://schemas.microsoft.com/office/powerpoint/2010/main" val="2565389484"/>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ext Box 3"/>
          <p:cNvSpPr txBox="1">
            <a:spLocks noChangeArrowheads="1"/>
          </p:cNvSpPr>
          <p:nvPr/>
        </p:nvSpPr>
        <p:spPr bwMode="auto">
          <a:xfrm>
            <a:off x="250825" y="0"/>
            <a:ext cx="8064500" cy="584775"/>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fr-FR" altLang="fr-FR" sz="3200" b="0" i="0" u="none" strike="noStrike" kern="1200" cap="none" spc="0" normalizeH="0" baseline="0" noProof="0" dirty="0">
                <a:ln>
                  <a:noFill/>
                </a:ln>
                <a:solidFill>
                  <a:srgbClr val="00CC00"/>
                </a:solidFill>
                <a:effectLst/>
                <a:uLnTx/>
                <a:uFillTx/>
                <a:latin typeface="Comic Sans MS" pitchFamily="66" charset="0"/>
                <a:ea typeface="+mn-ea"/>
                <a:cs typeface="Arial" charset="0"/>
              </a:rPr>
              <a:t>Liturgie de l’ </a:t>
            </a:r>
            <a:r>
              <a:rPr kumimoji="0" lang="fr-FR" altLang="fr-FR" sz="2800" b="0" i="0" u="none" strike="noStrike" kern="1200" cap="none" spc="0" normalizeH="0" baseline="0" noProof="0" dirty="0">
                <a:ln>
                  <a:noFill/>
                </a:ln>
                <a:solidFill>
                  <a:srgbClr val="FFC000"/>
                </a:solidFill>
                <a:effectLst/>
                <a:uLnTx/>
                <a:uFillTx/>
                <a:latin typeface="Comic Sans MS" pitchFamily="66" charset="0"/>
                <a:ea typeface="+mn-ea"/>
                <a:cs typeface="Arial" charset="0"/>
              </a:rPr>
              <a:t>Eucharistie</a:t>
            </a:r>
            <a:r>
              <a:rPr kumimoji="0" lang="fr-FR" altLang="fr-FR" sz="2800" b="0" i="0" u="none" strike="noStrike" kern="1200" cap="none" spc="0" normalizeH="0" baseline="0" noProof="0" dirty="0">
                <a:ln>
                  <a:noFill/>
                </a:ln>
                <a:solidFill>
                  <a:srgbClr val="FFC000"/>
                </a:solidFill>
                <a:effectLst/>
                <a:uLnTx/>
                <a:uFillTx/>
                <a:latin typeface="Times New Roman" pitchFamily="18" charset="0"/>
                <a:ea typeface="+mn-ea"/>
                <a:cs typeface="Arial" charset="0"/>
              </a:rPr>
              <a:t> </a:t>
            </a:r>
            <a:r>
              <a:rPr kumimoji="0" lang="fr-FR" altLang="fr-FR" sz="2400" b="0" i="0" u="none" strike="noStrike" kern="1200" cap="none" spc="0" normalizeH="0" baseline="0" noProof="0" dirty="0">
                <a:ln>
                  <a:noFill/>
                </a:ln>
                <a:solidFill>
                  <a:srgbClr val="000000"/>
                </a:solidFill>
                <a:effectLst/>
                <a:uLnTx/>
                <a:uFillTx/>
                <a:latin typeface="Arial" charset="0"/>
                <a:ea typeface="+mn-ea"/>
                <a:cs typeface="Arial" charset="0"/>
              </a:rPr>
              <a:t>-&gt; </a:t>
            </a:r>
            <a:r>
              <a:rPr kumimoji="0" lang="fr-FR" altLang="fr-FR" sz="2400" b="0" i="0" u="none" strike="noStrike" kern="1200" cap="none" spc="0" normalizeH="0" baseline="0" noProof="0" dirty="0">
                <a:ln>
                  <a:noFill/>
                </a:ln>
                <a:solidFill>
                  <a:srgbClr val="000000"/>
                </a:solidFill>
                <a:effectLst/>
                <a:uLnTx/>
                <a:uFillTx/>
                <a:latin typeface="Comic Sans MS" pitchFamily="66" charset="0"/>
                <a:ea typeface="+mn-ea"/>
                <a:cs typeface="Arial" charset="0"/>
              </a:rPr>
              <a:t>Prière eucharistique</a:t>
            </a:r>
          </a:p>
        </p:txBody>
      </p:sp>
      <p:sp>
        <p:nvSpPr>
          <p:cNvPr id="18436" name="Rectangle 2"/>
          <p:cNvSpPr>
            <a:spLocks noGrp="1" noChangeArrowheads="1"/>
          </p:cNvSpPr>
          <p:nvPr>
            <p:ph type="ctrTitle" idx="4294967295"/>
          </p:nvPr>
        </p:nvSpPr>
        <p:spPr>
          <a:xfrm>
            <a:off x="0" y="908050"/>
            <a:ext cx="9144000" cy="5616575"/>
          </a:xfrm>
        </p:spPr>
        <p:txBody>
          <a:bodyPr/>
          <a:lstStyle/>
          <a:p>
            <a:pPr algn="l"/>
            <a:r>
              <a:rPr lang="fr-FR" altLang="fr-FR" sz="3600" b="1" dirty="0">
                <a:solidFill>
                  <a:srgbClr val="FFCCFF"/>
                </a:solidFill>
                <a:latin typeface="+mn-lt"/>
              </a:rPr>
              <a:t>Sanctus : </a:t>
            </a:r>
            <a:r>
              <a:rPr lang="fr-FR" altLang="fr-FR" sz="3600" b="1" dirty="0" smtClean="0">
                <a:solidFill>
                  <a:srgbClr val="FFCC99"/>
                </a:solidFill>
              </a:rPr>
              <a:t>messe de St François Xavier</a:t>
            </a:r>
            <a:r>
              <a:rPr lang="fr-FR" altLang="fr-FR" sz="3200" b="1" dirty="0" smtClean="0">
                <a:solidFill>
                  <a:srgbClr val="FFCC99"/>
                </a:solidFill>
                <a:latin typeface="+mn-lt"/>
              </a:rPr>
              <a:t/>
            </a:r>
            <a:br>
              <a:rPr lang="fr-FR" altLang="fr-FR" sz="3200" b="1" dirty="0" smtClean="0">
                <a:solidFill>
                  <a:srgbClr val="FFCC99"/>
                </a:solidFill>
                <a:latin typeface="+mn-lt"/>
              </a:rPr>
            </a:br>
            <a:r>
              <a:rPr lang="fr-FR" altLang="fr-FR" sz="900" i="1" dirty="0" smtClean="0">
                <a:solidFill>
                  <a:schemeClr val="bg1"/>
                </a:solidFill>
              </a:rPr>
              <a:t/>
            </a:r>
            <a:br>
              <a:rPr lang="fr-FR" altLang="fr-FR" sz="900" i="1" dirty="0" smtClean="0">
                <a:solidFill>
                  <a:schemeClr val="bg1"/>
                </a:solidFill>
              </a:rPr>
            </a:br>
            <a:r>
              <a:rPr lang="fr-FR" sz="3200" b="1" i="1" dirty="0">
                <a:solidFill>
                  <a:schemeClr val="bg1"/>
                </a:solidFill>
              </a:rPr>
              <a:t>Sanctus (8 x)</a:t>
            </a:r>
            <a:br>
              <a:rPr lang="fr-FR" sz="3200" b="1" i="1" dirty="0">
                <a:solidFill>
                  <a:schemeClr val="bg1"/>
                </a:solidFill>
              </a:rPr>
            </a:br>
            <a:r>
              <a:rPr lang="fr-FR" sz="3200" b="1" i="1" dirty="0">
                <a:solidFill>
                  <a:srgbClr val="FFFF00"/>
                </a:solidFill>
              </a:rPr>
              <a:t>Saint est le Seigneur (bis) </a:t>
            </a:r>
            <a:r>
              <a:rPr lang="fr-FR" sz="3200" b="1" i="1" dirty="0" smtClean="0">
                <a:solidFill>
                  <a:srgbClr val="FFFF00"/>
                </a:solidFill>
              </a:rPr>
              <a:t/>
            </a:r>
            <a:br>
              <a:rPr lang="fr-FR" sz="3200" b="1" i="1" dirty="0" smtClean="0">
                <a:solidFill>
                  <a:srgbClr val="FFFF00"/>
                </a:solidFill>
              </a:rPr>
            </a:br>
            <a:r>
              <a:rPr lang="fr-FR" sz="3200" b="1" i="1" dirty="0" smtClean="0">
                <a:solidFill>
                  <a:srgbClr val="FFFF00"/>
                </a:solidFill>
              </a:rPr>
              <a:t>Dieu </a:t>
            </a:r>
            <a:r>
              <a:rPr lang="fr-FR" sz="3200" b="1" i="1" dirty="0">
                <a:solidFill>
                  <a:srgbClr val="FFFF00"/>
                </a:solidFill>
              </a:rPr>
              <a:t>de l’univers (bis)  x2</a:t>
            </a:r>
            <a:br>
              <a:rPr lang="fr-FR" sz="3200" b="1" i="1" dirty="0">
                <a:solidFill>
                  <a:srgbClr val="FFFF00"/>
                </a:solidFill>
              </a:rPr>
            </a:br>
            <a:r>
              <a:rPr lang="fr-FR" sz="3200" i="1" dirty="0" smtClean="0">
                <a:solidFill>
                  <a:schemeClr val="bg1"/>
                </a:solidFill>
              </a:rPr>
              <a:t>1.Le </a:t>
            </a:r>
            <a:r>
              <a:rPr lang="fr-FR" sz="3200" i="1" dirty="0">
                <a:solidFill>
                  <a:schemeClr val="bg1"/>
                </a:solidFill>
              </a:rPr>
              <a:t>ciel et la terre sont remplis de ta gloire,</a:t>
            </a:r>
            <a:br>
              <a:rPr lang="fr-FR" sz="3200" i="1" dirty="0">
                <a:solidFill>
                  <a:schemeClr val="bg1"/>
                </a:solidFill>
              </a:rPr>
            </a:br>
            <a:r>
              <a:rPr lang="fr-FR" sz="3200" i="1" dirty="0" smtClean="0">
                <a:solidFill>
                  <a:schemeClr val="bg1"/>
                </a:solidFill>
              </a:rPr>
              <a:t>Hosanna</a:t>
            </a:r>
            <a:r>
              <a:rPr lang="fr-FR" sz="3200" i="1" dirty="0">
                <a:solidFill>
                  <a:schemeClr val="bg1"/>
                </a:solidFill>
              </a:rPr>
              <a:t>, hosanna au plus haut des cieux (bis)</a:t>
            </a:r>
            <a:br>
              <a:rPr lang="fr-FR" sz="3200" i="1" dirty="0">
                <a:solidFill>
                  <a:schemeClr val="bg1"/>
                </a:solidFill>
              </a:rPr>
            </a:br>
            <a:r>
              <a:rPr lang="fr-FR" sz="1800" i="1" dirty="0">
                <a:solidFill>
                  <a:schemeClr val="bg1"/>
                </a:solidFill>
              </a:rPr>
              <a:t/>
            </a:r>
            <a:br>
              <a:rPr lang="fr-FR" sz="1800" i="1" dirty="0">
                <a:solidFill>
                  <a:schemeClr val="bg1"/>
                </a:solidFill>
              </a:rPr>
            </a:br>
            <a:r>
              <a:rPr lang="fr-FR" sz="3200" i="1" dirty="0" smtClean="0">
                <a:solidFill>
                  <a:schemeClr val="bg1"/>
                </a:solidFill>
              </a:rPr>
              <a:t>2.Béni </a:t>
            </a:r>
            <a:r>
              <a:rPr lang="fr-FR" sz="3200" i="1" dirty="0">
                <a:solidFill>
                  <a:schemeClr val="bg1"/>
                </a:solidFill>
              </a:rPr>
              <a:t>soit celui qui vient au nom du Seigneur,</a:t>
            </a:r>
            <a:br>
              <a:rPr lang="fr-FR" sz="3200" i="1" dirty="0">
                <a:solidFill>
                  <a:schemeClr val="bg1"/>
                </a:solidFill>
              </a:rPr>
            </a:br>
            <a:r>
              <a:rPr lang="fr-FR" sz="3200" i="1" dirty="0" smtClean="0">
                <a:solidFill>
                  <a:schemeClr val="bg1"/>
                </a:solidFill>
              </a:rPr>
              <a:t>Hosanna</a:t>
            </a:r>
            <a:r>
              <a:rPr lang="fr-FR" sz="3200" i="1" dirty="0">
                <a:solidFill>
                  <a:schemeClr val="bg1"/>
                </a:solidFill>
              </a:rPr>
              <a:t>, hosanna au plus haut des cieux (bis)</a:t>
            </a:r>
            <a:r>
              <a:rPr lang="fr-FR" sz="3200" b="1" i="1" dirty="0">
                <a:solidFill>
                  <a:srgbClr val="FFFF00"/>
                </a:solidFill>
              </a:rPr>
              <a:t/>
            </a:r>
            <a:br>
              <a:rPr lang="fr-FR" sz="3200" b="1" i="1" dirty="0">
                <a:solidFill>
                  <a:srgbClr val="FFFF00"/>
                </a:solidFill>
              </a:rPr>
            </a:br>
            <a:r>
              <a:rPr lang="fr-FR" sz="1600" b="1" i="1" dirty="0" smtClean="0">
                <a:solidFill>
                  <a:srgbClr val="FFFF00"/>
                </a:solidFill>
              </a:rPr>
              <a:t/>
            </a:r>
            <a:br>
              <a:rPr lang="fr-FR" sz="1600" b="1" i="1" dirty="0" smtClean="0">
                <a:solidFill>
                  <a:srgbClr val="FFFF00"/>
                </a:solidFill>
              </a:rPr>
            </a:br>
            <a:r>
              <a:rPr lang="fr-FR" sz="3200" b="1" i="1" dirty="0" smtClean="0">
                <a:solidFill>
                  <a:srgbClr val="FFFF00"/>
                </a:solidFill>
              </a:rPr>
              <a:t>Saint </a:t>
            </a:r>
            <a:r>
              <a:rPr lang="fr-FR" sz="3200" b="1" i="1" dirty="0">
                <a:solidFill>
                  <a:srgbClr val="FFFF00"/>
                </a:solidFill>
              </a:rPr>
              <a:t>est le Seigneur (bis) </a:t>
            </a:r>
            <a:r>
              <a:rPr lang="fr-FR" sz="3200" b="1" i="1" dirty="0" smtClean="0">
                <a:solidFill>
                  <a:srgbClr val="FFFF00"/>
                </a:solidFill>
              </a:rPr>
              <a:t/>
            </a:r>
            <a:br>
              <a:rPr lang="fr-FR" sz="3200" b="1" i="1" dirty="0" smtClean="0">
                <a:solidFill>
                  <a:srgbClr val="FFFF00"/>
                </a:solidFill>
              </a:rPr>
            </a:br>
            <a:r>
              <a:rPr lang="fr-FR" sz="3200" b="1" i="1" dirty="0" smtClean="0">
                <a:solidFill>
                  <a:srgbClr val="FFFF00"/>
                </a:solidFill>
              </a:rPr>
              <a:t>Dieu </a:t>
            </a:r>
            <a:r>
              <a:rPr lang="fr-FR" sz="3200" b="1" i="1" dirty="0">
                <a:solidFill>
                  <a:srgbClr val="FFFF00"/>
                </a:solidFill>
              </a:rPr>
              <a:t>de l’univers (bis)  </a:t>
            </a:r>
            <a:r>
              <a:rPr lang="fr-FR" sz="3200" b="1" i="1" dirty="0" smtClean="0">
                <a:solidFill>
                  <a:srgbClr val="FFFF00"/>
                </a:solidFill>
              </a:rPr>
              <a:t>x2</a:t>
            </a:r>
            <a:r>
              <a:rPr lang="fr-FR" sz="3200" b="1" i="1" dirty="0">
                <a:solidFill>
                  <a:srgbClr val="FFFF00"/>
                </a:solidFill>
              </a:rPr>
              <a:t/>
            </a:r>
            <a:br>
              <a:rPr lang="fr-FR" sz="3200" b="1" i="1" dirty="0">
                <a:solidFill>
                  <a:srgbClr val="FFFF00"/>
                </a:solidFill>
              </a:rPr>
            </a:br>
            <a:endParaRPr lang="fr-FR" altLang="fr-FR" sz="1600" b="1" dirty="0" smtClean="0">
              <a:solidFill>
                <a:schemeClr val="bg1"/>
              </a:solidFill>
              <a:latin typeface="Comic Sans MS" pitchFamily="66" charset="0"/>
            </a:endParaRPr>
          </a:p>
        </p:txBody>
      </p:sp>
    </p:spTree>
    <p:extLst>
      <p:ext uri="{BB962C8B-B14F-4D97-AF65-F5344CB8AC3E}">
        <p14:creationId xmlns:p14="http://schemas.microsoft.com/office/powerpoint/2010/main" val="3711192419"/>
      </p:ext>
    </p:extLst>
  </p:cSld>
  <p:clrMapOvr>
    <a:masterClrMapping/>
  </p:clrMapOvr>
  <p:timing>
    <p:tnLst>
      <p:par>
        <p:cTn id="1" dur="indefinite" restart="never" nodeType="tmRoot"/>
      </p:par>
    </p:tnLst>
  </p:timing>
</p:sld>
</file>

<file path=ppt/theme/theme1.xml><?xml version="1.0" encoding="utf-8"?>
<a:theme xmlns:a="http://schemas.openxmlformats.org/drawingml/2006/main" name="12_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800" b="0" i="1" u="none" strike="noStrike" cap="none" normalizeH="0" baseline="0" smtClean="0">
            <a:ln>
              <a:noFill/>
            </a:ln>
            <a:solidFill>
              <a:schemeClr val="tx1"/>
            </a:solidFill>
            <a:effectLst/>
            <a:latin typeface="Arial" charset="0"/>
          </a:defRPr>
        </a:defPPr>
      </a:lstStyle>
    </a:lnDef>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5415</TotalTime>
  <Words>105</Words>
  <Application>Microsoft Office PowerPoint</Application>
  <PresentationFormat>Affichage à l'écran (4:3)</PresentationFormat>
  <Paragraphs>3</Paragraphs>
  <Slides>1</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Arial</vt:lpstr>
      <vt:lpstr>Comic Sans MS</vt:lpstr>
      <vt:lpstr>Times New Roman</vt:lpstr>
      <vt:lpstr>12_Modèle par défaut</vt:lpstr>
      <vt:lpstr>Sanctus : messe de St François Xavier  Sanctus (8 x) Saint est le Seigneur (bis)  Dieu de l’univers (bis)  x2 1.Le ciel et la terre sont remplis de ta gloire, Hosanna, hosanna au plus haut des cieux (bis)  2.Béni soit celui qui vient au nom du Seigneur, Hosanna, hosanna au plus haut des cieux (bis)  Saint est le Seigneur (bis)  Dieu de l’univers (bis)  x2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MANU MARGOT</dc:creator>
  <cp:lastModifiedBy>François Daireaux</cp:lastModifiedBy>
  <cp:revision>663</cp:revision>
  <cp:lastPrinted>2017-10-06T11:59:14Z</cp:lastPrinted>
  <dcterms:created xsi:type="dcterms:W3CDTF">2009-10-17T16:00:12Z</dcterms:created>
  <dcterms:modified xsi:type="dcterms:W3CDTF">2021-11-28T15:56:23Z</dcterms:modified>
</cp:coreProperties>
</file>