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9393" autoAdjust="0"/>
  </p:normalViewPr>
  <p:slideViewPr>
    <p:cSldViewPr>
      <p:cViewPr varScale="1">
        <p:scale>
          <a:sx n="90" d="100"/>
          <a:sy n="90" d="100"/>
        </p:scale>
        <p:origin x="1267"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25/09/2022</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8C0E8F0-3C8B-4C2C-B8BF-91BB4315B019}" type="slidenum">
              <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en-US" altLang="fr-FR" smtClean="0"/>
          </a:p>
        </p:txBody>
      </p:sp>
    </p:spTree>
    <p:extLst>
      <p:ext uri="{BB962C8B-B14F-4D97-AF65-F5344CB8AC3E}">
        <p14:creationId xmlns:p14="http://schemas.microsoft.com/office/powerpoint/2010/main" val="2440298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lvl1pPr>
              <a:defRPr sz="3200"/>
            </a:lvl1pPr>
          </a:lstStyle>
          <a:p>
            <a:endParaRPr lang="fr-FR" dirty="0"/>
          </a:p>
        </p:txBody>
      </p:sp>
      <p:sp>
        <p:nvSpPr>
          <p:cNvPr id="8" name="Espace réservé du contenu 7"/>
          <p:cNvSpPr>
            <a:spLocks noGrp="1"/>
          </p:cNvSpPr>
          <p:nvPr>
            <p:ph sz="quarter" idx="10"/>
          </p:nvPr>
        </p:nvSpPr>
        <p:spPr>
          <a:xfrm>
            <a:off x="0" y="692150"/>
            <a:ext cx="9144000" cy="6165850"/>
          </a:xfrm>
        </p:spPr>
        <p:txBody>
          <a:bodyPr/>
          <a:lstStyle>
            <a:lvl1pPr marL="342900" indent="-342900">
              <a:defRPr/>
            </a:lvl1pPr>
            <a:lvl2pPr>
              <a:buNone/>
              <a:defRPr/>
            </a:lvl2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1_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fr-FR"/>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9B812AC8-BF65-4A6A-BCB1-78828E9D9D0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620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fr-FR" dirty="0" smtClean="0"/>
          </a:p>
        </p:txBody>
      </p:sp>
      <p:sp>
        <p:nvSpPr>
          <p:cNvPr id="1027" name="Rectangle 3"/>
          <p:cNvSpPr>
            <a:spLocks noGrp="1" noChangeArrowheads="1"/>
          </p:cNvSpPr>
          <p:nvPr>
            <p:ph type="body" idx="1"/>
          </p:nvPr>
        </p:nvSpPr>
        <p:spPr bwMode="auto">
          <a:xfrm>
            <a:off x="0" y="764704"/>
            <a:ext cx="9144000" cy="6093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dirty="0" smtClean="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xStyles>
    <p:titleStyle>
      <a:lvl1pPr algn="ctr"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None/>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ext Box 3"/>
          <p:cNvSpPr txBox="1">
            <a:spLocks noChangeArrowheads="1"/>
          </p:cNvSpPr>
          <p:nvPr/>
        </p:nvSpPr>
        <p:spPr bwMode="auto">
          <a:xfrm>
            <a:off x="250825" y="0"/>
            <a:ext cx="8064500" cy="523220"/>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altLang="fr-FR" sz="2800" b="0" u="none" strike="noStrike" kern="1200" cap="none" spc="0" normalizeH="0" baseline="0" noProof="0" dirty="0">
                <a:ln>
                  <a:noFill/>
                </a:ln>
                <a:solidFill>
                  <a:srgbClr val="00CC00"/>
                </a:solidFill>
                <a:effectLst/>
                <a:uLnTx/>
                <a:uFillTx/>
                <a:latin typeface="Comic Sans MS" pitchFamily="66" charset="0"/>
              </a:rPr>
              <a:t>Liturgie de l’ </a:t>
            </a:r>
            <a:r>
              <a:rPr kumimoji="0" lang="fr-FR" altLang="fr-FR" sz="2400" b="0" u="none" strike="noStrike" kern="1200" cap="none" spc="0" normalizeH="0" baseline="0" noProof="0" dirty="0">
                <a:ln>
                  <a:noFill/>
                </a:ln>
                <a:solidFill>
                  <a:srgbClr val="FFC000"/>
                </a:solidFill>
                <a:effectLst/>
                <a:uLnTx/>
                <a:uFillTx/>
                <a:latin typeface="Comic Sans MS" pitchFamily="66" charset="0"/>
              </a:rPr>
              <a:t>Eucharistie</a:t>
            </a:r>
            <a:r>
              <a:rPr kumimoji="0" lang="fr-FR" altLang="fr-FR" sz="2400" b="0" u="none" strike="noStrike" kern="1200" cap="none" spc="0" normalizeH="0" baseline="0" noProof="0" dirty="0">
                <a:ln>
                  <a:noFill/>
                </a:ln>
                <a:solidFill>
                  <a:srgbClr val="FFC000"/>
                </a:solidFill>
                <a:effectLst/>
                <a:uLnTx/>
                <a:uFillTx/>
                <a:latin typeface="Times New Roman" pitchFamily="18" charset="0"/>
              </a:rPr>
              <a:t> </a:t>
            </a:r>
            <a:r>
              <a:rPr lang="fr-FR" altLang="fr-FR" sz="2400" dirty="0" smtClean="0">
                <a:solidFill>
                  <a:srgbClr val="99CCFF"/>
                </a:solidFill>
                <a:latin typeface="Comic Sans MS" pitchFamily="66" charset="0"/>
              </a:rPr>
              <a:t>-&gt; Sanctus</a:t>
            </a:r>
            <a:r>
              <a:rPr kumimoji="0" lang="fr-FR" altLang="fr-FR" sz="2000" b="0" u="none" strike="noStrike" kern="1200" cap="none" spc="0" normalizeH="0" baseline="0" noProof="0" dirty="0" smtClean="0">
                <a:ln>
                  <a:noFill/>
                </a:ln>
                <a:solidFill>
                  <a:srgbClr val="000000"/>
                </a:solidFill>
                <a:effectLst/>
                <a:uLnTx/>
                <a:uFillTx/>
                <a:latin typeface="Comic Sans MS" pitchFamily="66" charset="0"/>
              </a:rPr>
              <a:t> eucharistique</a:t>
            </a:r>
            <a:endParaRPr kumimoji="0" lang="fr-FR" altLang="fr-FR" sz="2000" b="0" u="none" strike="noStrike" kern="1200" cap="none" spc="0" normalizeH="0" baseline="0" noProof="0" dirty="0">
              <a:ln>
                <a:noFill/>
              </a:ln>
              <a:solidFill>
                <a:srgbClr val="000000"/>
              </a:solidFill>
              <a:effectLst/>
              <a:uLnTx/>
              <a:uFillTx/>
              <a:latin typeface="Comic Sans MS" pitchFamily="66" charset="0"/>
            </a:endParaRPr>
          </a:p>
        </p:txBody>
      </p:sp>
      <p:sp>
        <p:nvSpPr>
          <p:cNvPr id="18436" name="Rectangle 2"/>
          <p:cNvSpPr>
            <a:spLocks noGrp="1" noChangeArrowheads="1"/>
          </p:cNvSpPr>
          <p:nvPr>
            <p:ph type="ctrTitle" idx="4294967295"/>
          </p:nvPr>
        </p:nvSpPr>
        <p:spPr>
          <a:xfrm>
            <a:off x="8715" y="476672"/>
            <a:ext cx="9243805" cy="6381328"/>
          </a:xfrm>
        </p:spPr>
        <p:txBody>
          <a:bodyPr/>
          <a:lstStyle/>
          <a:p>
            <a:pPr algn="l">
              <a:tabLst>
                <a:tab pos="1074738" algn="l"/>
              </a:tabLst>
            </a:pPr>
            <a:r>
              <a:rPr lang="fr-FR" altLang="fr-FR" sz="3600" b="1" dirty="0" smtClean="0">
                <a:solidFill>
                  <a:srgbClr val="FFCCFF"/>
                </a:solidFill>
              </a:rPr>
              <a:t>Sanctus</a:t>
            </a:r>
            <a:r>
              <a:rPr lang="fr-FR" altLang="fr-FR" sz="3200" dirty="0" smtClean="0">
                <a:solidFill>
                  <a:srgbClr val="FFCCFF"/>
                </a:solidFill>
              </a:rPr>
              <a:t> </a:t>
            </a:r>
            <a:r>
              <a:rPr lang="fr-FR" altLang="fr-FR" sz="2800" b="1" dirty="0" smtClean="0">
                <a:solidFill>
                  <a:schemeClr val="bg1"/>
                </a:solidFill>
                <a:latin typeface="Arial Narrow" pitchFamily="34" charset="0"/>
              </a:rPr>
              <a:t>: </a:t>
            </a:r>
            <a:r>
              <a:rPr lang="fr-FR" altLang="fr-FR" sz="3600" b="1" dirty="0" smtClean="0">
                <a:solidFill>
                  <a:srgbClr val="FFCC99"/>
                </a:solidFill>
              </a:rPr>
              <a:t>Messe de Saint Jean:</a:t>
            </a:r>
            <a:r>
              <a:rPr lang="fr-FR" altLang="fr-FR" sz="800" b="1" dirty="0" smtClean="0">
                <a:solidFill>
                  <a:srgbClr val="FFCC99"/>
                </a:solidFill>
              </a:rPr>
              <a:t/>
            </a:r>
            <a:br>
              <a:rPr lang="fr-FR" altLang="fr-FR" sz="800" b="1" dirty="0" smtClean="0">
                <a:solidFill>
                  <a:srgbClr val="FFCC99"/>
                </a:solidFill>
              </a:rPr>
            </a:br>
            <a:r>
              <a:rPr lang="fr-FR" sz="3200" b="1" i="1" dirty="0" smtClean="0">
                <a:solidFill>
                  <a:srgbClr val="FFFF00"/>
                </a:solidFill>
              </a:rPr>
              <a:t>Sanctus, sanctus, s</a:t>
            </a:r>
            <a:r>
              <a:rPr lang="fr-FR" sz="3200" b="1" i="1" u="sng" dirty="0" smtClean="0">
                <a:solidFill>
                  <a:srgbClr val="FFFF00"/>
                </a:solidFill>
              </a:rPr>
              <a:t>an</a:t>
            </a:r>
            <a:r>
              <a:rPr lang="fr-FR" sz="3200" b="1" i="1" dirty="0" smtClean="0">
                <a:solidFill>
                  <a:srgbClr val="FFFF00"/>
                </a:solidFill>
              </a:rPr>
              <a:t>ctus   </a:t>
            </a:r>
            <a:r>
              <a:rPr lang="fr-FR" sz="2800" i="1" dirty="0" smtClean="0"/>
              <a:t>Saint, saint, saint</a:t>
            </a:r>
            <a:br>
              <a:rPr lang="fr-FR" sz="2800" i="1" dirty="0" smtClean="0"/>
            </a:br>
            <a:r>
              <a:rPr lang="fr-FR" sz="3200" b="1" i="1" dirty="0" smtClean="0">
                <a:solidFill>
                  <a:srgbClr val="FFFF00"/>
                </a:solidFill>
              </a:rPr>
              <a:t>Dominus Deus </a:t>
            </a:r>
            <a:r>
              <a:rPr lang="fr-FR" sz="3200" b="1" i="1" dirty="0" err="1" smtClean="0">
                <a:solidFill>
                  <a:srgbClr val="FFFF00"/>
                </a:solidFill>
              </a:rPr>
              <a:t>Sabaoth</a:t>
            </a:r>
            <a:r>
              <a:rPr lang="fr-FR" sz="3200" b="1" i="1" dirty="0" smtClean="0">
                <a:solidFill>
                  <a:srgbClr val="FFFF00"/>
                </a:solidFill>
              </a:rPr>
              <a:t>! </a:t>
            </a:r>
            <a:r>
              <a:rPr lang="fr-FR" sz="2800" i="1" dirty="0" smtClean="0"/>
              <a:t>Seigneur Dieu de l’univers</a:t>
            </a:r>
            <a:r>
              <a:rPr lang="fr-FR" sz="2800" b="1" i="1" dirty="0" smtClean="0">
                <a:solidFill>
                  <a:srgbClr val="FFFF00"/>
                </a:solidFill>
              </a:rPr>
              <a:t/>
            </a:r>
            <a:br>
              <a:rPr lang="fr-FR" sz="2800" b="1" i="1" dirty="0" smtClean="0">
                <a:solidFill>
                  <a:srgbClr val="FFFF00"/>
                </a:solidFill>
              </a:rPr>
            </a:br>
            <a:r>
              <a:rPr lang="fr-FR" sz="3200" b="1" i="1" dirty="0" smtClean="0">
                <a:solidFill>
                  <a:srgbClr val="FFFF00"/>
                </a:solidFill>
              </a:rPr>
              <a:t>Sanctus</a:t>
            </a:r>
            <a:r>
              <a:rPr lang="fr-FR" sz="3200" b="1" i="1" dirty="0">
                <a:solidFill>
                  <a:srgbClr val="FFFF00"/>
                </a:solidFill>
              </a:rPr>
              <a:t>, sanctus, </a:t>
            </a:r>
            <a:r>
              <a:rPr lang="fr-FR" sz="3200" b="1" i="1" dirty="0" smtClean="0">
                <a:solidFill>
                  <a:srgbClr val="FFFF00"/>
                </a:solidFill>
              </a:rPr>
              <a:t>s</a:t>
            </a:r>
            <a:r>
              <a:rPr lang="fr-FR" sz="3200" b="1" i="1" u="sng" dirty="0" smtClean="0">
                <a:solidFill>
                  <a:srgbClr val="FFFF00"/>
                </a:solidFill>
              </a:rPr>
              <a:t>an</a:t>
            </a:r>
            <a:r>
              <a:rPr lang="fr-FR" sz="3200" b="1" i="1" dirty="0" smtClean="0">
                <a:solidFill>
                  <a:srgbClr val="FFFF00"/>
                </a:solidFill>
              </a:rPr>
              <a:t>ctus   </a:t>
            </a:r>
            <a:r>
              <a:rPr lang="fr-FR" sz="2800" i="1" dirty="0" smtClean="0"/>
              <a:t>Saint</a:t>
            </a:r>
            <a:r>
              <a:rPr lang="fr-FR" sz="2800" i="1" dirty="0"/>
              <a:t>, saint, saint</a:t>
            </a:r>
            <a:r>
              <a:rPr lang="fr-FR" sz="2000" b="1" i="1" dirty="0" smtClean="0">
                <a:solidFill>
                  <a:srgbClr val="FFFF00"/>
                </a:solidFill>
              </a:rPr>
              <a:t/>
            </a:r>
            <a:br>
              <a:rPr lang="fr-FR" sz="2000" b="1" i="1" dirty="0" smtClean="0">
                <a:solidFill>
                  <a:srgbClr val="FFFF00"/>
                </a:solidFill>
              </a:rPr>
            </a:br>
            <a:r>
              <a:rPr lang="fr-FR" sz="3200" b="1" i="1" dirty="0" smtClean="0">
                <a:solidFill>
                  <a:srgbClr val="FFFF00"/>
                </a:solidFill>
              </a:rPr>
              <a:t>Deus </a:t>
            </a:r>
            <a:r>
              <a:rPr lang="fr-FR" sz="3200" b="1" i="1" dirty="0" err="1">
                <a:solidFill>
                  <a:srgbClr val="FFFF00"/>
                </a:solidFill>
              </a:rPr>
              <a:t>sabaoth</a:t>
            </a:r>
            <a:r>
              <a:rPr lang="fr-FR" sz="3200" b="1" i="1" dirty="0">
                <a:solidFill>
                  <a:srgbClr val="FFFF00"/>
                </a:solidFill>
              </a:rPr>
              <a:t> </a:t>
            </a:r>
            <a:r>
              <a:rPr lang="fr-FR" sz="3200" b="1" i="1" dirty="0" smtClean="0">
                <a:solidFill>
                  <a:srgbClr val="FFFF00"/>
                </a:solidFill>
              </a:rPr>
              <a:t>			</a:t>
            </a:r>
            <a:r>
              <a:rPr lang="fr-FR" sz="2800" i="1" dirty="0" smtClean="0"/>
              <a:t>Dieu </a:t>
            </a:r>
            <a:r>
              <a:rPr lang="fr-FR" sz="2800" i="1" dirty="0"/>
              <a:t>de l’univers</a:t>
            </a:r>
            <a:r>
              <a:rPr lang="fr-FR" sz="2800" i="1" dirty="0" smtClean="0">
                <a:solidFill>
                  <a:schemeClr val="bg1"/>
                </a:solidFill>
              </a:rPr>
              <a:t/>
            </a:r>
            <a:br>
              <a:rPr lang="fr-FR" sz="2800" i="1" dirty="0" smtClean="0">
                <a:solidFill>
                  <a:schemeClr val="bg1"/>
                </a:solidFill>
              </a:rPr>
            </a:br>
            <a:r>
              <a:rPr lang="fr-FR" sz="1400" i="1" dirty="0" smtClean="0">
                <a:solidFill>
                  <a:schemeClr val="bg1"/>
                </a:solidFill>
              </a:rPr>
              <a:t/>
            </a:r>
            <a:br>
              <a:rPr lang="fr-FR" sz="1400" i="1" dirty="0" smtClean="0">
                <a:solidFill>
                  <a:schemeClr val="bg1"/>
                </a:solidFill>
              </a:rPr>
            </a:br>
            <a:r>
              <a:rPr lang="fr-FR" sz="3200" i="1" dirty="0" err="1" smtClean="0">
                <a:solidFill>
                  <a:schemeClr val="bg1"/>
                </a:solidFill>
              </a:rPr>
              <a:t>Pleni</a:t>
            </a:r>
            <a:r>
              <a:rPr lang="fr-FR" sz="3200" i="1" dirty="0" smtClean="0">
                <a:solidFill>
                  <a:schemeClr val="bg1"/>
                </a:solidFill>
              </a:rPr>
              <a:t> </a:t>
            </a:r>
            <a:r>
              <a:rPr lang="fr-FR" sz="3200" i="1" dirty="0" err="1" smtClean="0">
                <a:solidFill>
                  <a:schemeClr val="bg1"/>
                </a:solidFill>
              </a:rPr>
              <a:t>sunt</a:t>
            </a:r>
            <a:r>
              <a:rPr lang="fr-FR" sz="3200" i="1" dirty="0" smtClean="0">
                <a:solidFill>
                  <a:schemeClr val="bg1"/>
                </a:solidFill>
              </a:rPr>
              <a:t> </a:t>
            </a:r>
            <a:r>
              <a:rPr lang="fr-FR" sz="3200" i="1" dirty="0" err="1" smtClean="0">
                <a:solidFill>
                  <a:schemeClr val="bg1"/>
                </a:solidFill>
              </a:rPr>
              <a:t>caeli</a:t>
            </a:r>
            <a:r>
              <a:rPr lang="fr-FR" sz="3200" i="1" dirty="0" smtClean="0">
                <a:solidFill>
                  <a:schemeClr val="bg1"/>
                </a:solidFill>
              </a:rPr>
              <a:t> et terra, gl</a:t>
            </a:r>
            <a:r>
              <a:rPr lang="fr-FR" sz="3200" i="1" u="sng" dirty="0" smtClean="0">
                <a:solidFill>
                  <a:schemeClr val="bg1"/>
                </a:solidFill>
              </a:rPr>
              <a:t>o</a:t>
            </a:r>
            <a:r>
              <a:rPr lang="fr-FR" sz="3200" i="1" dirty="0" smtClean="0">
                <a:solidFill>
                  <a:schemeClr val="bg1"/>
                </a:solidFill>
              </a:rPr>
              <a:t>ria tua.</a:t>
            </a:r>
            <a:r>
              <a:rPr lang="fr-FR" sz="2000" b="1" i="1" dirty="0" smtClean="0">
                <a:solidFill>
                  <a:schemeClr val="bg1"/>
                </a:solidFill>
              </a:rPr>
              <a:t/>
            </a:r>
            <a:br>
              <a:rPr lang="fr-FR" sz="2000" b="1" i="1" dirty="0" smtClean="0">
                <a:solidFill>
                  <a:schemeClr val="bg1"/>
                </a:solidFill>
              </a:rPr>
            </a:br>
            <a:r>
              <a:rPr lang="fr-FR" sz="3200" b="1" i="1" dirty="0" smtClean="0">
                <a:solidFill>
                  <a:schemeClr val="bg1"/>
                </a:solidFill>
              </a:rPr>
              <a:t>Hosanna, hosanna </a:t>
            </a:r>
            <a:r>
              <a:rPr lang="fr-FR" sz="3200" b="1" i="1" u="sng" dirty="0" smtClean="0">
                <a:solidFill>
                  <a:schemeClr val="bg1"/>
                </a:solidFill>
              </a:rPr>
              <a:t>in</a:t>
            </a:r>
            <a:r>
              <a:rPr lang="fr-FR" sz="3200" b="1" i="1" dirty="0" smtClean="0">
                <a:solidFill>
                  <a:schemeClr val="bg1"/>
                </a:solidFill>
              </a:rPr>
              <a:t> </a:t>
            </a:r>
            <a:r>
              <a:rPr lang="fr-FR" sz="3200" b="1" i="1" dirty="0" err="1" smtClean="0">
                <a:solidFill>
                  <a:schemeClr val="bg1"/>
                </a:solidFill>
              </a:rPr>
              <a:t>excelsis</a:t>
            </a:r>
            <a:r>
              <a:rPr lang="fr-FR" sz="3200" b="1" i="1" dirty="0" smtClean="0">
                <a:solidFill>
                  <a:schemeClr val="bg1"/>
                </a:solidFill>
              </a:rPr>
              <a:t> </a:t>
            </a:r>
            <a:r>
              <a:rPr lang="fr-FR" sz="3200" i="1" dirty="0" smtClean="0">
                <a:solidFill>
                  <a:schemeClr val="bg1"/>
                </a:solidFill>
              </a:rPr>
              <a:t>(X2)</a:t>
            </a:r>
            <a:br>
              <a:rPr lang="fr-FR" sz="3200" i="1" dirty="0" smtClean="0">
                <a:solidFill>
                  <a:schemeClr val="bg1"/>
                </a:solidFill>
              </a:rPr>
            </a:br>
            <a:r>
              <a:rPr lang="fr-FR" sz="3200" i="1" dirty="0" smtClean="0">
                <a:solidFill>
                  <a:schemeClr val="bg1"/>
                </a:solidFill>
              </a:rPr>
              <a:t>	</a:t>
            </a:r>
            <a:r>
              <a:rPr lang="fr-FR" i="1" dirty="0" smtClean="0">
                <a:solidFill>
                  <a:srgbClr val="FFCCCC"/>
                </a:solidFill>
              </a:rPr>
              <a:t>Le ciel et la terre sont remplis de ta gloire</a:t>
            </a:r>
            <a:br>
              <a:rPr lang="fr-FR" i="1" dirty="0" smtClean="0">
                <a:solidFill>
                  <a:srgbClr val="FFCCCC"/>
                </a:solidFill>
              </a:rPr>
            </a:br>
            <a:r>
              <a:rPr lang="fr-FR" i="1" dirty="0" smtClean="0">
                <a:solidFill>
                  <a:srgbClr val="FFCCCC"/>
                </a:solidFill>
              </a:rPr>
              <a:t>	Hosanna au plus haut des cieux</a:t>
            </a:r>
            <a:r>
              <a:rPr lang="fr-FR" sz="3200" dirty="0" smtClean="0">
                <a:solidFill>
                  <a:srgbClr val="FFCCCC"/>
                </a:solidFill>
              </a:rPr>
              <a:t/>
            </a:r>
            <a:br>
              <a:rPr lang="fr-FR" sz="3200" dirty="0" smtClean="0">
                <a:solidFill>
                  <a:srgbClr val="FFCCCC"/>
                </a:solidFill>
              </a:rPr>
            </a:br>
            <a:r>
              <a:rPr lang="fr-FR" sz="1000" dirty="0" smtClean="0">
                <a:solidFill>
                  <a:schemeClr val="bg1"/>
                </a:solidFill>
              </a:rPr>
              <a:t/>
            </a:r>
            <a:br>
              <a:rPr lang="fr-FR" sz="1000" dirty="0" smtClean="0">
                <a:solidFill>
                  <a:schemeClr val="bg1"/>
                </a:solidFill>
              </a:rPr>
            </a:br>
            <a:r>
              <a:rPr lang="fr-FR" sz="3200" i="1" dirty="0" smtClean="0">
                <a:solidFill>
                  <a:schemeClr val="bg1"/>
                </a:solidFill>
              </a:rPr>
              <a:t>Benedictus qui </a:t>
            </a:r>
            <a:r>
              <a:rPr lang="fr-FR" sz="3200" i="1" dirty="0" err="1" smtClean="0">
                <a:solidFill>
                  <a:schemeClr val="bg1"/>
                </a:solidFill>
              </a:rPr>
              <a:t>venit</a:t>
            </a:r>
            <a:r>
              <a:rPr lang="fr-FR" sz="3200" i="1" dirty="0" smtClean="0">
                <a:solidFill>
                  <a:schemeClr val="bg1"/>
                </a:solidFill>
              </a:rPr>
              <a:t> in </a:t>
            </a:r>
            <a:r>
              <a:rPr lang="fr-FR" sz="3200" i="1" u="sng" dirty="0" smtClean="0">
                <a:solidFill>
                  <a:schemeClr val="bg1"/>
                </a:solidFill>
              </a:rPr>
              <a:t>no</a:t>
            </a:r>
            <a:r>
              <a:rPr lang="fr-FR" sz="3200" i="1" dirty="0" smtClean="0">
                <a:solidFill>
                  <a:schemeClr val="bg1"/>
                </a:solidFill>
              </a:rPr>
              <a:t>mine </a:t>
            </a:r>
            <a:r>
              <a:rPr lang="fr-FR" sz="3200" i="1" dirty="0" err="1" smtClean="0">
                <a:solidFill>
                  <a:schemeClr val="bg1"/>
                </a:solidFill>
              </a:rPr>
              <a:t>Domini</a:t>
            </a:r>
            <a:r>
              <a:rPr lang="fr-FR" sz="3200" i="1" dirty="0" smtClean="0">
                <a:solidFill>
                  <a:schemeClr val="bg1"/>
                </a:solidFill>
              </a:rPr>
              <a:t>.</a:t>
            </a:r>
            <a:r>
              <a:rPr lang="fr-FR" sz="3600" dirty="0" smtClean="0">
                <a:solidFill>
                  <a:schemeClr val="bg1"/>
                </a:solidFill>
              </a:rPr>
              <a:t> </a:t>
            </a:r>
            <a:r>
              <a:rPr lang="fr-FR" altLang="fr-FR" sz="3200" dirty="0" smtClean="0">
                <a:solidFill>
                  <a:schemeClr val="bg1"/>
                </a:solidFill>
              </a:rPr>
              <a:t/>
            </a:r>
            <a:br>
              <a:rPr lang="fr-FR" altLang="fr-FR" sz="3200" dirty="0" smtClean="0">
                <a:solidFill>
                  <a:schemeClr val="bg1"/>
                </a:solidFill>
              </a:rPr>
            </a:br>
            <a:r>
              <a:rPr lang="fr-FR" sz="3200" b="1" i="1" dirty="0" smtClean="0">
                <a:solidFill>
                  <a:schemeClr val="bg1"/>
                </a:solidFill>
              </a:rPr>
              <a:t>Hosanna</a:t>
            </a:r>
            <a:r>
              <a:rPr lang="fr-FR" sz="3200" b="1" i="1" dirty="0">
                <a:solidFill>
                  <a:schemeClr val="bg1"/>
                </a:solidFill>
              </a:rPr>
              <a:t>, hosanna </a:t>
            </a:r>
            <a:r>
              <a:rPr lang="fr-FR" sz="3200" b="1" i="1" u="sng" dirty="0">
                <a:solidFill>
                  <a:schemeClr val="bg1"/>
                </a:solidFill>
              </a:rPr>
              <a:t>in</a:t>
            </a:r>
            <a:r>
              <a:rPr lang="fr-FR" sz="3200" b="1" i="1" dirty="0">
                <a:solidFill>
                  <a:schemeClr val="bg1"/>
                </a:solidFill>
              </a:rPr>
              <a:t> </a:t>
            </a:r>
            <a:r>
              <a:rPr lang="fr-FR" sz="3200" b="1" i="1" dirty="0" err="1">
                <a:solidFill>
                  <a:schemeClr val="bg1"/>
                </a:solidFill>
              </a:rPr>
              <a:t>excelsis</a:t>
            </a:r>
            <a:r>
              <a:rPr lang="fr-FR" sz="3200" b="1" i="1" dirty="0">
                <a:solidFill>
                  <a:schemeClr val="bg1"/>
                </a:solidFill>
              </a:rPr>
              <a:t> </a:t>
            </a:r>
            <a:r>
              <a:rPr lang="fr-FR" sz="2800" i="1" dirty="0">
                <a:solidFill>
                  <a:schemeClr val="bg1"/>
                </a:solidFill>
              </a:rPr>
              <a:t>(</a:t>
            </a:r>
            <a:r>
              <a:rPr lang="fr-FR" sz="2800" i="1" dirty="0" smtClean="0">
                <a:solidFill>
                  <a:schemeClr val="bg1"/>
                </a:solidFill>
              </a:rPr>
              <a:t>X2</a:t>
            </a:r>
            <a:r>
              <a:rPr lang="fr-FR" sz="2800" i="1" dirty="0"/>
              <a:t>)</a:t>
            </a:r>
            <a:br>
              <a:rPr lang="fr-FR" sz="2800" i="1" dirty="0"/>
            </a:br>
            <a:r>
              <a:rPr lang="fr-FR" sz="2800" i="1" dirty="0"/>
              <a:t>	</a:t>
            </a:r>
            <a:r>
              <a:rPr lang="fr-FR" i="1" dirty="0" smtClean="0">
                <a:solidFill>
                  <a:srgbClr val="FFCCCC"/>
                </a:solidFill>
              </a:rPr>
              <a:t>Béni est celui qui vient au Nom du Seigneur</a:t>
            </a:r>
            <a:endParaRPr lang="fr-FR" altLang="fr-FR" sz="2800" dirty="0" smtClean="0">
              <a:solidFill>
                <a:schemeClr val="bg1"/>
              </a:solidFill>
            </a:endParaRPr>
          </a:p>
        </p:txBody>
      </p:sp>
    </p:spTree>
    <p:extLst>
      <p:ext uri="{BB962C8B-B14F-4D97-AF65-F5344CB8AC3E}">
        <p14:creationId xmlns:p14="http://schemas.microsoft.com/office/powerpoint/2010/main" val="2748288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5485</TotalTime>
  <Words>125</Words>
  <Application>Microsoft Office PowerPoint</Application>
  <PresentationFormat>Affichage à l'écran (4:3)</PresentationFormat>
  <Paragraphs>3</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Arial Narrow</vt:lpstr>
      <vt:lpstr>Comic Sans MS</vt:lpstr>
      <vt:lpstr>Times New Roman</vt:lpstr>
      <vt:lpstr>Modèle par défaut</vt:lpstr>
      <vt:lpstr>Sanctus : Messe de Saint Jean: Sanctus, sanctus, sanctus   Saint, saint, saint Dominus Deus Sabaoth! Seigneur Dieu de l’univers Sanctus, sanctus, sanctus   Saint, saint, saint Deus sabaoth    Dieu de l’univers  Pleni sunt caeli et terra, gloria tua. Hosanna, hosanna in excelsis (X2)  Le ciel et la terre sont remplis de ta gloire  Hosanna au plus haut des cieux  Benedictus qui venit in nomine Domini.  Hosanna, hosanna in excelsis (X2)  Béni est celui qui vient au Nom du Seigneur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Francois Daireaux</dc:creator>
  <cp:lastModifiedBy>François Daireaux</cp:lastModifiedBy>
  <cp:revision>693</cp:revision>
  <cp:lastPrinted>2017-10-06T11:59:14Z</cp:lastPrinted>
  <dcterms:created xsi:type="dcterms:W3CDTF">2009-10-17T16:00:12Z</dcterms:created>
  <dcterms:modified xsi:type="dcterms:W3CDTF">2022-09-25T13:42:55Z</dcterms:modified>
</cp:coreProperties>
</file>