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5C53A2A-33A1-4737-BBB7-A48E71B86B27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521728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>
                <a:solidFill>
                  <a:srgbClr val="FFC000"/>
                </a:solidFill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908050"/>
            <a:ext cx="8640762" cy="5616575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  <a:latin typeface="+mn-lt"/>
              </a:rPr>
              <a:t>Sanctus :</a:t>
            </a:r>
            <a:r>
              <a:rPr lang="fr-FR" altLang="fr-FR" sz="2800" b="1" dirty="0" smtClean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fr-FR" altLang="fr-FR" sz="3600" b="1" dirty="0" smtClean="0">
                <a:solidFill>
                  <a:srgbClr val="FFCC99"/>
                </a:solidFill>
              </a:rPr>
              <a:t>messe de la Visitation</a:t>
            </a:r>
            <a:r>
              <a:rPr lang="fr-FR" altLang="fr-FR" sz="3200" b="1" dirty="0" smtClean="0">
                <a:solidFill>
                  <a:srgbClr val="FFCC99"/>
                </a:solidFill>
                <a:latin typeface="+mn-lt"/>
              </a:rPr>
              <a:t/>
            </a:r>
            <a:br>
              <a:rPr lang="fr-FR" altLang="fr-FR" sz="3200" b="1" dirty="0" smtClean="0">
                <a:solidFill>
                  <a:srgbClr val="FFCC99"/>
                </a:solidFill>
                <a:latin typeface="+mn-lt"/>
              </a:rPr>
            </a:br>
            <a:r>
              <a:rPr lang="fr-FR" altLang="fr-FR" sz="900" i="1" dirty="0" smtClean="0">
                <a:solidFill>
                  <a:schemeClr val="bg1"/>
                </a:solidFill>
              </a:rPr>
              <a:t/>
            </a:r>
            <a:br>
              <a:rPr lang="fr-FR" altLang="fr-FR" sz="900" i="1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Saint, Saint, Saint, le Seigneur,</a:t>
            </a:r>
            <a:br>
              <a:rPr lang="fr-FR" sz="3200" b="1" i="1" dirty="0" smtClean="0">
                <a:solidFill>
                  <a:srgbClr val="FFFF00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Dieu de l’univers. </a:t>
            </a:r>
            <a:r>
              <a:rPr lang="fr-FR" sz="3200" i="1" dirty="0" smtClean="0">
                <a:solidFill>
                  <a:schemeClr val="bg1"/>
                </a:solidFill>
              </a:rPr>
              <a:t>(x2)</a:t>
            </a:r>
            <a:r>
              <a:rPr lang="fr-FR" sz="1600" i="1" dirty="0" smtClean="0">
                <a:solidFill>
                  <a:schemeClr val="bg1"/>
                </a:solidFill>
              </a:rPr>
              <a:t/>
            </a:r>
            <a:br>
              <a:rPr lang="fr-FR" sz="1600" i="1" dirty="0" smtClean="0">
                <a:solidFill>
                  <a:schemeClr val="bg1"/>
                </a:solidFill>
              </a:rPr>
            </a:br>
            <a:r>
              <a:rPr lang="fr-FR" sz="1600" b="1" i="1" dirty="0" smtClean="0">
                <a:solidFill>
                  <a:schemeClr val="bg1"/>
                </a:solidFill>
              </a:rPr>
              <a:t/>
            </a:r>
            <a:br>
              <a:rPr lang="fr-FR" sz="1600" b="1" i="1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chemeClr val="bg1"/>
                </a:solidFill>
              </a:rPr>
              <a:t>Le ciel et la terre sont remplis de ta gloire.</a:t>
            </a:r>
            <a:br>
              <a:rPr lang="fr-FR" sz="3200" b="1" i="1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chemeClr val="bg1"/>
                </a:solidFill>
              </a:rPr>
              <a:t>Hosanna au plus haut des cieux !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chemeClr val="bg1"/>
                </a:solidFill>
              </a:rPr>
              <a:t>Béni soit celui qui vient au nom du Seigneur.</a:t>
            </a:r>
            <a:br>
              <a:rPr lang="fr-FR" sz="3200" b="1" i="1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chemeClr val="bg1"/>
                </a:solidFill>
              </a:rPr>
              <a:t>Hosanna au plus haut des cieux !</a:t>
            </a:r>
            <a:r>
              <a:rPr lang="fr-FR" sz="1600" b="1" i="1" dirty="0" smtClean="0">
                <a:solidFill>
                  <a:schemeClr val="bg1"/>
                </a:solidFill>
              </a:rPr>
              <a:t/>
            </a:r>
            <a:br>
              <a:rPr lang="fr-FR" sz="1600" b="1" i="1" dirty="0" smtClean="0">
                <a:solidFill>
                  <a:schemeClr val="bg1"/>
                </a:solidFill>
              </a:rPr>
            </a:br>
            <a:r>
              <a:rPr lang="fr-FR" sz="1600" b="1" i="1" dirty="0" smtClean="0">
                <a:solidFill>
                  <a:schemeClr val="bg1"/>
                </a:solidFill>
              </a:rPr>
              <a:t/>
            </a:r>
            <a:br>
              <a:rPr lang="fr-FR" sz="1600" b="1" i="1" dirty="0" smtClean="0">
                <a:solidFill>
                  <a:schemeClr val="bg1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Saint, Saint, Saint, le Seigneur,</a:t>
            </a:r>
            <a:br>
              <a:rPr lang="fr-FR" sz="3200" b="1" i="1" dirty="0" smtClean="0">
                <a:solidFill>
                  <a:srgbClr val="FFFF00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Dieu de l’univers</a:t>
            </a:r>
            <a:r>
              <a:rPr lang="fr-FR" sz="3200" b="1" i="1" dirty="0" smtClean="0">
                <a:solidFill>
                  <a:schemeClr val="bg1"/>
                </a:solidFill>
              </a:rPr>
              <a:t>. </a:t>
            </a:r>
            <a:r>
              <a:rPr lang="fr-FR" sz="3200" i="1" dirty="0" smtClean="0">
                <a:solidFill>
                  <a:schemeClr val="bg1"/>
                </a:solidFill>
              </a:rPr>
              <a:t>(x2) </a:t>
            </a:r>
            <a:r>
              <a:rPr lang="fr-FR" altLang="fr-FR" sz="1600" dirty="0" smtClean="0">
                <a:solidFill>
                  <a:schemeClr val="bg1"/>
                </a:solidFill>
              </a:rPr>
              <a:t/>
            </a:r>
            <a:br>
              <a:rPr lang="fr-FR" altLang="fr-FR" sz="1600" dirty="0" smtClean="0">
                <a:solidFill>
                  <a:schemeClr val="bg1"/>
                </a:solidFill>
              </a:rPr>
            </a:br>
            <a:endParaRPr lang="fr-FR" altLang="fr-FR" sz="1600" b="1" dirty="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567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15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Sanctus : messe de la Visitation  Saint, Saint, Saint, le Seigneur, Dieu de l’univers. (x2)  Le ciel et la terre sont remplis de ta gloire. Hosanna au plus haut des cieux ! Béni soit celui qui vient au nom du Seigneur. Hosanna au plus haut des cieux !  Saint, Saint, Saint, le Seigneur, Dieu de l’univers. (x2)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683</cp:revision>
  <cp:lastPrinted>2017-10-06T11:59:14Z</cp:lastPrinted>
  <dcterms:created xsi:type="dcterms:W3CDTF">2009-10-17T16:00:12Z</dcterms:created>
  <dcterms:modified xsi:type="dcterms:W3CDTF">2019-12-26T16:31:38Z</dcterms:modified>
</cp:coreProperties>
</file>