
<file path=[Content_Types].xml><?xml version="1.0" encoding="utf-8"?>
<Types xmlns="http://schemas.openxmlformats.org/package/2006/content-types">
  <Override PartName="/ppt/notesSlides/notesSlide1.xml" ContentType="application/vnd.openxmlformats-officedocument.presentationml.notesSlide+xml"/>
  <Override PartName="/ppt/slideMasters/slideMaster1.xml" ContentType="application/vnd.openxmlformats-officedocument.presentationml.slideMaster+xml"/>
  <Override PartName="/ppt/presProps.xml" ContentType="application/vnd.openxmlformats-officedocument.presentationml.presProps+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57" r:id="rId2"/>
  </p:sldIdLst>
  <p:sldSz cx="9144000" cy="6858000" type="screen4x3"/>
  <p:notesSz cx="6805613" cy="9944100"/>
  <p:defaultTextStyle>
    <a:defPPr>
      <a:defRPr lang="fr-FR"/>
    </a:defPPr>
    <a:lvl1pPr algn="l" rtl="0" fontAlgn="base">
      <a:spcBef>
        <a:spcPct val="0"/>
      </a:spcBef>
      <a:spcAft>
        <a:spcPct val="0"/>
      </a:spcAft>
      <a:defRPr i="1" kern="1200">
        <a:solidFill>
          <a:schemeClr val="tx1"/>
        </a:solidFill>
        <a:latin typeface="Arial" charset="0"/>
        <a:ea typeface="+mn-ea"/>
        <a:cs typeface="Arial" charset="0"/>
      </a:defRPr>
    </a:lvl1pPr>
    <a:lvl2pPr marL="457200" algn="l" rtl="0" fontAlgn="base">
      <a:spcBef>
        <a:spcPct val="0"/>
      </a:spcBef>
      <a:spcAft>
        <a:spcPct val="0"/>
      </a:spcAft>
      <a:defRPr i="1" kern="1200">
        <a:solidFill>
          <a:schemeClr val="tx1"/>
        </a:solidFill>
        <a:latin typeface="Arial" charset="0"/>
        <a:ea typeface="+mn-ea"/>
        <a:cs typeface="Arial" charset="0"/>
      </a:defRPr>
    </a:lvl2pPr>
    <a:lvl3pPr marL="914400" algn="l" rtl="0" fontAlgn="base">
      <a:spcBef>
        <a:spcPct val="0"/>
      </a:spcBef>
      <a:spcAft>
        <a:spcPct val="0"/>
      </a:spcAft>
      <a:defRPr i="1" kern="1200">
        <a:solidFill>
          <a:schemeClr val="tx1"/>
        </a:solidFill>
        <a:latin typeface="Arial" charset="0"/>
        <a:ea typeface="+mn-ea"/>
        <a:cs typeface="Arial" charset="0"/>
      </a:defRPr>
    </a:lvl3pPr>
    <a:lvl4pPr marL="1371600" algn="l" rtl="0" fontAlgn="base">
      <a:spcBef>
        <a:spcPct val="0"/>
      </a:spcBef>
      <a:spcAft>
        <a:spcPct val="0"/>
      </a:spcAft>
      <a:defRPr i="1" kern="1200">
        <a:solidFill>
          <a:schemeClr val="tx1"/>
        </a:solidFill>
        <a:latin typeface="Arial" charset="0"/>
        <a:ea typeface="+mn-ea"/>
        <a:cs typeface="Arial" charset="0"/>
      </a:defRPr>
    </a:lvl4pPr>
    <a:lvl5pPr marL="1828800" algn="l" rtl="0" fontAlgn="base">
      <a:spcBef>
        <a:spcPct val="0"/>
      </a:spcBef>
      <a:spcAft>
        <a:spcPct val="0"/>
      </a:spcAft>
      <a:defRPr i="1" kern="1200">
        <a:solidFill>
          <a:schemeClr val="tx1"/>
        </a:solidFill>
        <a:latin typeface="Arial" charset="0"/>
        <a:ea typeface="+mn-ea"/>
        <a:cs typeface="Arial" charset="0"/>
      </a:defRPr>
    </a:lvl5pPr>
    <a:lvl6pPr marL="2286000" algn="l" defTabSz="914400" rtl="0" eaLnBrk="1" latinLnBrk="0" hangingPunct="1">
      <a:defRPr i="1" kern="1200">
        <a:solidFill>
          <a:schemeClr val="tx1"/>
        </a:solidFill>
        <a:latin typeface="Arial" charset="0"/>
        <a:ea typeface="+mn-ea"/>
        <a:cs typeface="Arial" charset="0"/>
      </a:defRPr>
    </a:lvl6pPr>
    <a:lvl7pPr marL="2743200" algn="l" defTabSz="914400" rtl="0" eaLnBrk="1" latinLnBrk="0" hangingPunct="1">
      <a:defRPr i="1" kern="1200">
        <a:solidFill>
          <a:schemeClr val="tx1"/>
        </a:solidFill>
        <a:latin typeface="Arial" charset="0"/>
        <a:ea typeface="+mn-ea"/>
        <a:cs typeface="Arial" charset="0"/>
      </a:defRPr>
    </a:lvl7pPr>
    <a:lvl8pPr marL="3200400" algn="l" defTabSz="914400" rtl="0" eaLnBrk="1" latinLnBrk="0" hangingPunct="1">
      <a:defRPr i="1" kern="1200">
        <a:solidFill>
          <a:schemeClr val="tx1"/>
        </a:solidFill>
        <a:latin typeface="Arial" charset="0"/>
        <a:ea typeface="+mn-ea"/>
        <a:cs typeface="Arial" charset="0"/>
      </a:defRPr>
    </a:lvl8pPr>
    <a:lvl9pPr marL="3657600" algn="l" defTabSz="914400" rtl="0" eaLnBrk="1" latinLnBrk="0" hangingPunct="1">
      <a:defRPr i="1" kern="1200">
        <a:solidFill>
          <a:schemeClr val="tx1"/>
        </a:solidFill>
        <a:latin typeface="Arial" charset="0"/>
        <a:ea typeface="+mn-ea"/>
        <a:cs typeface="Arial" charset="0"/>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3132">
          <p15:clr>
            <a:srgbClr val="A4A3A4"/>
          </p15:clr>
        </p15:guide>
        <p15:guide id="2" pos="214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FFFF00"/>
    <a:srgbClr val="FFCCFF"/>
    <a:srgbClr val="99CCFF"/>
    <a:srgbClr val="FFCCCC"/>
    <a:srgbClr val="FFCC99"/>
    <a:srgbClr val="00FF00"/>
    <a:srgbClr val="CCCCFF"/>
    <a:srgbClr val="00CC00"/>
    <a:srgbClr val="FF66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344" autoAdjust="0"/>
    <p:restoredTop sz="99393" autoAdjust="0"/>
  </p:normalViewPr>
  <p:slideViewPr>
    <p:cSldViewPr>
      <p:cViewPr varScale="1">
        <p:scale>
          <a:sx n="107" d="100"/>
          <a:sy n="107" d="100"/>
        </p:scale>
        <p:origin x="-90"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76" d="100"/>
          <a:sy n="76" d="100"/>
        </p:scale>
        <p:origin x="-2130" y="-108"/>
      </p:cViewPr>
      <p:guideLst>
        <p:guide orient="horz" pos="3132"/>
        <p:guide pos="2144"/>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9099" cy="497205"/>
          </a:xfrm>
          <a:prstGeom prst="rect">
            <a:avLst/>
          </a:prstGeom>
        </p:spPr>
        <p:txBody>
          <a:bodyPr vert="horz" lIns="91440" tIns="45720" rIns="91440" bIns="45720" rtlCol="0"/>
          <a:lstStyle>
            <a:lvl1pPr algn="l">
              <a:defRPr sz="1200">
                <a:cs typeface="+mn-cs"/>
              </a:defRPr>
            </a:lvl1pPr>
          </a:lstStyle>
          <a:p>
            <a:pPr>
              <a:defRPr/>
            </a:pPr>
            <a:endParaRPr lang="fr-FR"/>
          </a:p>
        </p:txBody>
      </p:sp>
      <p:sp>
        <p:nvSpPr>
          <p:cNvPr id="3" name="Espace réservé de la date 2"/>
          <p:cNvSpPr>
            <a:spLocks noGrp="1"/>
          </p:cNvSpPr>
          <p:nvPr>
            <p:ph type="dt" sz="quarter" idx="1"/>
          </p:nvPr>
        </p:nvSpPr>
        <p:spPr>
          <a:xfrm>
            <a:off x="3854939" y="0"/>
            <a:ext cx="2949099" cy="497205"/>
          </a:xfrm>
          <a:prstGeom prst="rect">
            <a:avLst/>
          </a:prstGeom>
        </p:spPr>
        <p:txBody>
          <a:bodyPr vert="horz" lIns="91440" tIns="45720" rIns="91440" bIns="45720" rtlCol="0"/>
          <a:lstStyle>
            <a:lvl1pPr algn="r">
              <a:defRPr sz="1200">
                <a:cs typeface="+mn-cs"/>
              </a:defRPr>
            </a:lvl1pPr>
          </a:lstStyle>
          <a:p>
            <a:pPr>
              <a:defRPr/>
            </a:pPr>
            <a:fld id="{1B2C5623-138F-453E-8A2F-FA129D937EE1}" type="datetimeFigureOut">
              <a:rPr lang="fr-FR"/>
              <a:pPr>
                <a:defRPr/>
              </a:pPr>
              <a:t>29/12/2019</a:t>
            </a:fld>
            <a:endParaRPr lang="fr-FR"/>
          </a:p>
        </p:txBody>
      </p:sp>
      <p:sp>
        <p:nvSpPr>
          <p:cNvPr id="4" name="Espace réservé du pied de page 3"/>
          <p:cNvSpPr>
            <a:spLocks noGrp="1"/>
          </p:cNvSpPr>
          <p:nvPr>
            <p:ph type="ftr" sz="quarter" idx="2"/>
          </p:nvPr>
        </p:nvSpPr>
        <p:spPr>
          <a:xfrm>
            <a:off x="0" y="9445169"/>
            <a:ext cx="2949099" cy="497205"/>
          </a:xfrm>
          <a:prstGeom prst="rect">
            <a:avLst/>
          </a:prstGeom>
        </p:spPr>
        <p:txBody>
          <a:bodyPr vert="horz" lIns="91440" tIns="45720" rIns="91440" bIns="45720" rtlCol="0" anchor="b"/>
          <a:lstStyle>
            <a:lvl1pPr algn="l">
              <a:defRPr sz="1200">
                <a:cs typeface="+mn-cs"/>
              </a:defRPr>
            </a:lvl1pPr>
          </a:lstStyle>
          <a:p>
            <a:pPr>
              <a:defRPr/>
            </a:pPr>
            <a:endParaRPr lang="fr-FR"/>
          </a:p>
        </p:txBody>
      </p:sp>
      <p:sp>
        <p:nvSpPr>
          <p:cNvPr id="5" name="Espace réservé du numéro de diapositive 4"/>
          <p:cNvSpPr>
            <a:spLocks noGrp="1"/>
          </p:cNvSpPr>
          <p:nvPr>
            <p:ph type="sldNum" sz="quarter" idx="3"/>
          </p:nvPr>
        </p:nvSpPr>
        <p:spPr>
          <a:xfrm>
            <a:off x="3854939" y="9445169"/>
            <a:ext cx="2949099" cy="497205"/>
          </a:xfrm>
          <a:prstGeom prst="rect">
            <a:avLst/>
          </a:prstGeom>
        </p:spPr>
        <p:txBody>
          <a:bodyPr vert="horz" lIns="91440" tIns="45720" rIns="91440" bIns="45720" rtlCol="0" anchor="b"/>
          <a:lstStyle>
            <a:lvl1pPr algn="r">
              <a:defRPr sz="1200">
                <a:cs typeface="+mn-cs"/>
              </a:defRPr>
            </a:lvl1pPr>
          </a:lstStyle>
          <a:p>
            <a:pPr>
              <a:defRPr/>
            </a:pPr>
            <a:fld id="{B4F42A0B-A3A3-4526-AE94-6995EEA9A79F}" type="slidenum">
              <a:rPr lang="fr-FR"/>
              <a:pPr>
                <a:defRPr/>
              </a:pPr>
              <a:t>‹N°›</a:t>
            </a:fld>
            <a:endParaRPr lang="fr-FR"/>
          </a:p>
        </p:txBody>
      </p:sp>
    </p:spTree>
    <p:extLst>
      <p:ext uri="{BB962C8B-B14F-4D97-AF65-F5344CB8AC3E}">
        <p14:creationId xmlns="" xmlns:p14="http://schemas.microsoft.com/office/powerpoint/2010/main" val="7465322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0"/>
            <a:ext cx="2949099" cy="49720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i="0">
                <a:cs typeface="+mn-cs"/>
              </a:defRPr>
            </a:lvl1pPr>
          </a:lstStyle>
          <a:p>
            <a:pPr>
              <a:defRPr/>
            </a:pPr>
            <a:endParaRPr lang="fr-FR"/>
          </a:p>
        </p:txBody>
      </p:sp>
      <p:sp>
        <p:nvSpPr>
          <p:cNvPr id="16387" name="Rectangle 3"/>
          <p:cNvSpPr>
            <a:spLocks noGrp="1" noChangeArrowheads="1"/>
          </p:cNvSpPr>
          <p:nvPr>
            <p:ph type="dt" idx="1"/>
          </p:nvPr>
        </p:nvSpPr>
        <p:spPr bwMode="auto">
          <a:xfrm>
            <a:off x="3854939" y="0"/>
            <a:ext cx="2949099" cy="49720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i="0">
                <a:cs typeface="+mn-cs"/>
              </a:defRPr>
            </a:lvl1pPr>
          </a:lstStyle>
          <a:p>
            <a:pPr>
              <a:defRPr/>
            </a:pPr>
            <a:endParaRPr lang="fr-FR"/>
          </a:p>
        </p:txBody>
      </p:sp>
      <p:sp>
        <p:nvSpPr>
          <p:cNvPr id="37892" name="Rectangle 4"/>
          <p:cNvSpPr>
            <a:spLocks noGrp="1" noRot="1" noChangeAspect="1" noChangeArrowheads="1" noTextEdit="1"/>
          </p:cNvSpPr>
          <p:nvPr>
            <p:ph type="sldImg" idx="2"/>
          </p:nvPr>
        </p:nvSpPr>
        <p:spPr bwMode="auto">
          <a:xfrm>
            <a:off x="917575" y="746125"/>
            <a:ext cx="4972050" cy="3729038"/>
          </a:xfrm>
          <a:prstGeom prst="rect">
            <a:avLst/>
          </a:prstGeom>
          <a:noFill/>
          <a:ln w="9525">
            <a:solidFill>
              <a:srgbClr val="000000"/>
            </a:solidFill>
            <a:miter lim="800000"/>
            <a:headEnd/>
            <a:tailEnd/>
          </a:ln>
        </p:spPr>
      </p:sp>
      <p:sp>
        <p:nvSpPr>
          <p:cNvPr id="16389" name="Rectangle 5"/>
          <p:cNvSpPr>
            <a:spLocks noGrp="1" noChangeArrowheads="1"/>
          </p:cNvSpPr>
          <p:nvPr>
            <p:ph type="body" sz="quarter" idx="3"/>
          </p:nvPr>
        </p:nvSpPr>
        <p:spPr bwMode="auto">
          <a:xfrm>
            <a:off x="680562" y="4723448"/>
            <a:ext cx="5444490" cy="447484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16390" name="Rectangle 6"/>
          <p:cNvSpPr>
            <a:spLocks noGrp="1" noChangeArrowheads="1"/>
          </p:cNvSpPr>
          <p:nvPr>
            <p:ph type="ftr" sz="quarter" idx="4"/>
          </p:nvPr>
        </p:nvSpPr>
        <p:spPr bwMode="auto">
          <a:xfrm>
            <a:off x="0" y="9445169"/>
            <a:ext cx="2949099" cy="49720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i="0">
                <a:cs typeface="+mn-cs"/>
              </a:defRPr>
            </a:lvl1pPr>
          </a:lstStyle>
          <a:p>
            <a:pPr>
              <a:defRPr/>
            </a:pPr>
            <a:endParaRPr lang="fr-FR"/>
          </a:p>
        </p:txBody>
      </p:sp>
      <p:sp>
        <p:nvSpPr>
          <p:cNvPr id="16391" name="Rectangle 7"/>
          <p:cNvSpPr>
            <a:spLocks noGrp="1" noChangeArrowheads="1"/>
          </p:cNvSpPr>
          <p:nvPr>
            <p:ph type="sldNum" sz="quarter" idx="5"/>
          </p:nvPr>
        </p:nvSpPr>
        <p:spPr bwMode="auto">
          <a:xfrm>
            <a:off x="3854939" y="9445169"/>
            <a:ext cx="2949099" cy="49720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i="0">
                <a:cs typeface="+mn-cs"/>
              </a:defRPr>
            </a:lvl1pPr>
          </a:lstStyle>
          <a:p>
            <a:pPr>
              <a:defRPr/>
            </a:pPr>
            <a:fld id="{7EE613F4-F660-4A51-BCEA-1D03D6D0A392}" type="slidenum">
              <a:rPr lang="fr-FR"/>
              <a:pPr>
                <a:defRPr/>
              </a:pPr>
              <a:t>‹N°›</a:t>
            </a:fld>
            <a:endParaRPr lang="fr-FR"/>
          </a:p>
        </p:txBody>
      </p:sp>
    </p:spTree>
    <p:extLst>
      <p:ext uri="{BB962C8B-B14F-4D97-AF65-F5344CB8AC3E}">
        <p14:creationId xmlns="" xmlns:p14="http://schemas.microsoft.com/office/powerpoint/2010/main" val="332205202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txBox="1">
            <a:spLocks noGrp="1" noChangeArrowheads="1"/>
          </p:cNvSpPr>
          <p:nvPr/>
        </p:nvSpPr>
        <p:spPr bwMode="auto">
          <a:xfrm>
            <a:off x="3854939" y="9445169"/>
            <a:ext cx="2949099" cy="497205"/>
          </a:xfrm>
          <a:prstGeom prst="rect">
            <a:avLst/>
          </a:prstGeom>
          <a:noFill/>
          <a:ln w="9525">
            <a:noFill/>
            <a:miter lim="800000"/>
            <a:headEnd/>
            <a:tailEnd/>
          </a:ln>
        </p:spPr>
        <p:txBody>
          <a:bodyPr anchor="b"/>
          <a:lstStyle/>
          <a:p>
            <a:pPr algn="r"/>
            <a:fld id="{35C53A2A-33A1-4737-BBB7-A48E71B86B27}" type="slidenum">
              <a:rPr lang="fr-FR" altLang="fr-FR" sz="1200" i="0"/>
              <a:pPr algn="r"/>
              <a:t>1</a:t>
            </a:fld>
            <a:endParaRPr lang="fr-FR" altLang="fr-FR" sz="1200" i="0"/>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pPr eaLnBrk="1" hangingPunct="1"/>
            <a:endParaRPr lang="en-US" altLang="fr-F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lvl1pPr>
              <a:defRPr sz="3200"/>
            </a:lvl1pPr>
          </a:lstStyle>
          <a:p>
            <a:endParaRPr lang="fr-FR" dirty="0"/>
          </a:p>
        </p:txBody>
      </p:sp>
      <p:sp>
        <p:nvSpPr>
          <p:cNvPr id="8" name="Espace réservé du contenu 7"/>
          <p:cNvSpPr>
            <a:spLocks noGrp="1"/>
          </p:cNvSpPr>
          <p:nvPr>
            <p:ph sz="quarter" idx="10"/>
          </p:nvPr>
        </p:nvSpPr>
        <p:spPr>
          <a:xfrm>
            <a:off x="0" y="692150"/>
            <a:ext cx="9144000" cy="6165850"/>
          </a:xfrm>
        </p:spPr>
        <p:txBody>
          <a:bodyPr/>
          <a:lstStyle>
            <a:lvl1pPr marL="342900" indent="-342900">
              <a:defRPr/>
            </a:lvl1pPr>
            <a:lvl2pPr>
              <a:buNone/>
              <a:defRPr/>
            </a:lvl2pPr>
          </a:lstStyle>
          <a:p>
            <a:pPr lvl="0"/>
            <a:r>
              <a:rPr lang="fr-FR" dirty="0" smtClean="0"/>
              <a:t>Cliquez pour modifier les styles du texte du masque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cSld name="1_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fr-FR"/>
          </a:p>
        </p:txBody>
      </p:sp>
      <p:sp>
        <p:nvSpPr>
          <p:cNvPr id="3" name="Rectangle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fr-FR"/>
          </a:p>
        </p:txBody>
      </p:sp>
      <p:sp>
        <p:nvSpPr>
          <p:cNvPr id="4" name="Rectangle 6"/>
          <p:cNvSpPr>
            <a:spLocks noGrp="1" noChangeArrowheads="1"/>
          </p:cNvSpPr>
          <p:nvPr>
            <p:ph type="sldNum" sz="quarter" idx="12"/>
          </p:nvPr>
        </p:nvSpPr>
        <p:spPr>
          <a:xfrm>
            <a:off x="6553200" y="6245225"/>
            <a:ext cx="2133600" cy="476250"/>
          </a:xfrm>
          <a:prstGeom prst="rect">
            <a:avLst/>
          </a:prstGeom>
          <a:ln/>
        </p:spPr>
        <p:txBody>
          <a:bodyPr/>
          <a:lstStyle>
            <a:lvl1pPr>
              <a:defRPr/>
            </a:lvl1pPr>
          </a:lstStyle>
          <a:p>
            <a:pPr>
              <a:defRPr/>
            </a:pPr>
            <a:fld id="{9B812AC8-BF65-4A6A-BCB1-78828E9D9D0D}" type="slidenum">
              <a:rPr lang="fr-FR"/>
              <a:pPr>
                <a:defRPr/>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0" y="0"/>
            <a:ext cx="9144000" cy="62068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fr-FR" dirty="0" smtClean="0"/>
          </a:p>
        </p:txBody>
      </p:sp>
      <p:sp>
        <p:nvSpPr>
          <p:cNvPr id="1027" name="Rectangle 3"/>
          <p:cNvSpPr>
            <a:spLocks noGrp="1" noChangeArrowheads="1"/>
          </p:cNvSpPr>
          <p:nvPr>
            <p:ph type="body" idx="1"/>
          </p:nvPr>
        </p:nvSpPr>
        <p:spPr bwMode="auto">
          <a:xfrm>
            <a:off x="0" y="764704"/>
            <a:ext cx="9144000" cy="609329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endParaRPr lang="fr-FR" dirty="0" smtClean="0"/>
          </a:p>
        </p:txBody>
      </p:sp>
    </p:spTree>
  </p:cSld>
  <p:clrMap bg1="lt1" tx1="dk1" bg2="lt2" tx2="dk2" accent1="accent1" accent2="accent2" accent3="accent3" accent4="accent4" accent5="accent5" accent6="accent6" hlink="hlink" folHlink="folHlink"/>
  <p:sldLayoutIdLst>
    <p:sldLayoutId id="2147483715" r:id="rId1"/>
    <p:sldLayoutId id="2147483716" r:id="rId2"/>
  </p:sldLayoutIdLst>
  <p:txStyles>
    <p:titleStyle>
      <a:lvl1pPr algn="ctr" rtl="0" eaLnBrk="0" fontAlgn="base" hangingPunct="0">
        <a:spcBef>
          <a:spcPct val="0"/>
        </a:spcBef>
        <a:spcAft>
          <a:spcPct val="0"/>
        </a:spcAft>
        <a:defRPr sz="3200">
          <a:solidFill>
            <a:schemeClr val="bg1"/>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None/>
        <a:defRPr sz="3200">
          <a:solidFill>
            <a:schemeClr val="bg1"/>
          </a:solidFill>
          <a:latin typeface="+mn-lt"/>
          <a:ea typeface="+mn-ea"/>
          <a:cs typeface="+mn-cs"/>
        </a:defRPr>
      </a:lvl1pPr>
      <a:lvl2pPr marL="742950" indent="-285750" algn="l" rtl="0" eaLnBrk="0" fontAlgn="base" hangingPunct="0">
        <a:spcBef>
          <a:spcPct val="20000"/>
        </a:spcBef>
        <a:spcAft>
          <a:spcPct val="0"/>
        </a:spcAft>
        <a:buChar char="–"/>
        <a:defRPr sz="2800">
          <a:solidFill>
            <a:schemeClr val="bg1"/>
          </a:solidFill>
          <a:latin typeface="+mn-lt"/>
        </a:defRPr>
      </a:lvl2pPr>
      <a:lvl3pPr marL="1143000" indent="-228600" algn="l" rtl="0" eaLnBrk="0" fontAlgn="base" hangingPunct="0">
        <a:spcBef>
          <a:spcPct val="20000"/>
        </a:spcBef>
        <a:spcAft>
          <a:spcPct val="0"/>
        </a:spcAft>
        <a:buChar char="•"/>
        <a:defRPr sz="2400">
          <a:solidFill>
            <a:schemeClr val="bg1"/>
          </a:solidFill>
          <a:latin typeface="+mn-lt"/>
        </a:defRPr>
      </a:lvl3pPr>
      <a:lvl4pPr marL="1600200" indent="-228600" algn="l" rtl="0" eaLnBrk="0" fontAlgn="base" hangingPunct="0">
        <a:spcBef>
          <a:spcPct val="20000"/>
        </a:spcBef>
        <a:spcAft>
          <a:spcPct val="0"/>
        </a:spcAft>
        <a:buChar char="–"/>
        <a:defRPr sz="2000">
          <a:solidFill>
            <a:schemeClr val="bg1"/>
          </a:solidFill>
          <a:latin typeface="+mn-lt"/>
        </a:defRPr>
      </a:lvl4pPr>
      <a:lvl5pPr marL="2057400" indent="-228600" algn="l" rtl="0" eaLnBrk="0" fontAlgn="base" hangingPunct="0">
        <a:spcBef>
          <a:spcPct val="20000"/>
        </a:spcBef>
        <a:spcAft>
          <a:spcPct val="0"/>
        </a:spcAft>
        <a:buChar char="»"/>
        <a:defRPr sz="2000">
          <a:solidFill>
            <a:schemeClr val="bg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Text Box 3"/>
          <p:cNvSpPr txBox="1">
            <a:spLocks noChangeArrowheads="1"/>
          </p:cNvSpPr>
          <p:nvPr/>
        </p:nvSpPr>
        <p:spPr bwMode="auto">
          <a:xfrm>
            <a:off x="250825" y="0"/>
            <a:ext cx="8064500" cy="584775"/>
          </a:xfrm>
          <a:prstGeom prst="rect">
            <a:avLst/>
          </a:prstGeom>
          <a:noFill/>
          <a:ln w="9525">
            <a:noFill/>
            <a:miter lim="800000"/>
            <a:headEnd/>
            <a:tailEnd/>
          </a:ln>
        </p:spPr>
        <p:txBody>
          <a:bodyPr>
            <a:spAutoFit/>
          </a:bodyPr>
          <a:lstStyle/>
          <a:p>
            <a:pPr>
              <a:spcBef>
                <a:spcPct val="50000"/>
              </a:spcBef>
            </a:pPr>
            <a:r>
              <a:rPr lang="fr-FR" altLang="fr-FR" sz="3200" i="0" dirty="0">
                <a:solidFill>
                  <a:srgbClr val="00CC00"/>
                </a:solidFill>
                <a:latin typeface="Comic Sans MS" pitchFamily="66" charset="0"/>
              </a:rPr>
              <a:t>Liturgie de l’ </a:t>
            </a:r>
            <a:r>
              <a:rPr lang="fr-FR" altLang="fr-FR" sz="2800" i="0" dirty="0">
                <a:solidFill>
                  <a:srgbClr val="FFC000"/>
                </a:solidFill>
                <a:latin typeface="Comic Sans MS" pitchFamily="66" charset="0"/>
              </a:rPr>
              <a:t>Eucharistie</a:t>
            </a:r>
            <a:r>
              <a:rPr lang="fr-FR" altLang="fr-FR" sz="2800" i="0" dirty="0">
                <a:solidFill>
                  <a:srgbClr val="FFC000"/>
                </a:solidFill>
                <a:latin typeface="Times New Roman" pitchFamily="18" charset="0"/>
              </a:rPr>
              <a:t> </a:t>
            </a:r>
            <a:r>
              <a:rPr lang="fr-FR" altLang="fr-FR" sz="2400" i="0" dirty="0"/>
              <a:t>-&gt; </a:t>
            </a:r>
            <a:r>
              <a:rPr lang="fr-FR" altLang="fr-FR" sz="2400" i="0" dirty="0">
                <a:latin typeface="Comic Sans MS" pitchFamily="66" charset="0"/>
              </a:rPr>
              <a:t>Prière eucharistique</a:t>
            </a:r>
          </a:p>
        </p:txBody>
      </p:sp>
      <p:sp>
        <p:nvSpPr>
          <p:cNvPr id="18436" name="Rectangle 2"/>
          <p:cNvSpPr>
            <a:spLocks noGrp="1" noChangeArrowheads="1"/>
          </p:cNvSpPr>
          <p:nvPr>
            <p:ph type="ctrTitle" idx="4294967295"/>
          </p:nvPr>
        </p:nvSpPr>
        <p:spPr>
          <a:xfrm>
            <a:off x="179388" y="908050"/>
            <a:ext cx="8640762" cy="5616575"/>
          </a:xfrm>
        </p:spPr>
        <p:txBody>
          <a:bodyPr/>
          <a:lstStyle/>
          <a:p>
            <a:pPr algn="l"/>
            <a:r>
              <a:rPr lang="fr-FR" altLang="fr-FR" sz="3600" b="1" dirty="0">
                <a:solidFill>
                  <a:srgbClr val="FFCCFF"/>
                </a:solidFill>
                <a:latin typeface="+mn-lt"/>
              </a:rPr>
              <a:t>Sanctus</a:t>
            </a:r>
            <a:r>
              <a:rPr lang="fr-FR" altLang="fr-FR" sz="3200" dirty="0" smtClean="0">
                <a:solidFill>
                  <a:srgbClr val="FFCCFF"/>
                </a:solidFill>
              </a:rPr>
              <a:t> </a:t>
            </a:r>
            <a:r>
              <a:rPr lang="fr-FR" altLang="fr-FR" sz="2800" b="1" dirty="0" smtClean="0">
                <a:solidFill>
                  <a:schemeClr val="bg1"/>
                </a:solidFill>
                <a:latin typeface="Arial Narrow" pitchFamily="34" charset="0"/>
              </a:rPr>
              <a:t>: </a:t>
            </a:r>
            <a:r>
              <a:rPr lang="fr-FR" altLang="fr-FR" sz="3600" b="1" dirty="0">
                <a:solidFill>
                  <a:srgbClr val="FFCC99"/>
                </a:solidFill>
              </a:rPr>
              <a:t>louange eucharistique :</a:t>
            </a:r>
            <a:r>
              <a:rPr lang="fr-FR" altLang="fr-FR" sz="3200" b="1" dirty="0" smtClean="0">
                <a:solidFill>
                  <a:srgbClr val="FFCC99"/>
                </a:solidFill>
                <a:latin typeface="+mn-lt"/>
              </a:rPr>
              <a:t/>
            </a:r>
            <a:br>
              <a:rPr lang="fr-FR" altLang="fr-FR" sz="3200" b="1" dirty="0" smtClean="0">
                <a:solidFill>
                  <a:srgbClr val="FFCC99"/>
                </a:solidFill>
                <a:latin typeface="+mn-lt"/>
              </a:rPr>
            </a:br>
            <a:r>
              <a:rPr lang="fr-FR" altLang="fr-FR" sz="900" i="1" dirty="0" smtClean="0">
                <a:solidFill>
                  <a:schemeClr val="bg1"/>
                </a:solidFill>
              </a:rPr>
              <a:t/>
            </a:r>
            <a:br>
              <a:rPr lang="fr-FR" altLang="fr-FR" sz="900" i="1" dirty="0" smtClean="0">
                <a:solidFill>
                  <a:schemeClr val="bg1"/>
                </a:solidFill>
              </a:rPr>
            </a:br>
            <a:r>
              <a:rPr lang="fr-FR" altLang="fr-FR" sz="3200" b="1" i="1" dirty="0" smtClean="0">
                <a:solidFill>
                  <a:srgbClr val="FFFF00"/>
                </a:solidFill>
              </a:rPr>
              <a:t>Saint le Seigneur de l’univers,</a:t>
            </a:r>
            <a:r>
              <a:rPr lang="fr-FR" altLang="fr-FR" sz="3200" dirty="0" smtClean="0">
                <a:solidFill>
                  <a:srgbClr val="FFFF00"/>
                </a:solidFill>
              </a:rPr>
              <a:t/>
            </a:r>
            <a:br>
              <a:rPr lang="fr-FR" altLang="fr-FR" sz="3200" dirty="0" smtClean="0">
                <a:solidFill>
                  <a:srgbClr val="FFFF00"/>
                </a:solidFill>
              </a:rPr>
            </a:br>
            <a:r>
              <a:rPr lang="fr-FR" altLang="fr-FR" sz="3200" b="1" i="1" dirty="0" smtClean="0">
                <a:solidFill>
                  <a:srgbClr val="FFFF00"/>
                </a:solidFill>
              </a:rPr>
              <a:t>Saint le Très Haut, le Dieu de gloire.</a:t>
            </a:r>
            <a:r>
              <a:rPr lang="fr-FR" altLang="fr-FR" sz="3200" dirty="0" smtClean="0">
                <a:solidFill>
                  <a:srgbClr val="FFFF00"/>
                </a:solidFill>
              </a:rPr>
              <a:t/>
            </a:r>
            <a:br>
              <a:rPr lang="fr-FR" altLang="fr-FR" sz="3200" dirty="0" smtClean="0">
                <a:solidFill>
                  <a:srgbClr val="FFFF00"/>
                </a:solidFill>
              </a:rPr>
            </a:br>
            <a:r>
              <a:rPr lang="fr-FR" altLang="fr-FR" sz="3200" b="1" i="1" dirty="0" smtClean="0">
                <a:solidFill>
                  <a:srgbClr val="FFFF00"/>
                </a:solidFill>
              </a:rPr>
              <a:t>Saint Jésus-Christ, berger de paix.</a:t>
            </a:r>
            <a:r>
              <a:rPr lang="fr-FR" altLang="fr-FR" sz="3200" dirty="0" smtClean="0">
                <a:solidFill>
                  <a:srgbClr val="FFFF00"/>
                </a:solidFill>
              </a:rPr>
              <a:t/>
            </a:r>
            <a:br>
              <a:rPr lang="fr-FR" altLang="fr-FR" sz="3200" dirty="0" smtClean="0">
                <a:solidFill>
                  <a:srgbClr val="FFFF00"/>
                </a:solidFill>
              </a:rPr>
            </a:br>
            <a:r>
              <a:rPr lang="fr-FR" altLang="fr-FR" sz="3200" b="1" i="1" dirty="0" smtClean="0">
                <a:solidFill>
                  <a:srgbClr val="FFFF00"/>
                </a:solidFill>
              </a:rPr>
              <a:t>L’Emmanuel dans notre histoire</a:t>
            </a:r>
            <a:r>
              <a:rPr lang="fr-FR" altLang="fr-FR" sz="3200" dirty="0" smtClean="0">
                <a:solidFill>
                  <a:srgbClr val="FFFF00"/>
                </a:solidFill>
              </a:rPr>
              <a:t>.</a:t>
            </a:r>
            <a:r>
              <a:rPr lang="fr-FR" altLang="fr-FR" sz="3200" dirty="0" smtClean="0">
                <a:solidFill>
                  <a:schemeClr val="bg1"/>
                </a:solidFill>
              </a:rPr>
              <a:t/>
            </a:r>
            <a:br>
              <a:rPr lang="fr-FR" altLang="fr-FR" sz="3200" dirty="0" smtClean="0">
                <a:solidFill>
                  <a:schemeClr val="bg1"/>
                </a:solidFill>
              </a:rPr>
            </a:br>
            <a:r>
              <a:rPr lang="fr-FR" altLang="fr-FR" sz="3200" b="1" i="1" dirty="0" smtClean="0">
                <a:solidFill>
                  <a:schemeClr val="bg1"/>
                </a:solidFill>
              </a:rPr>
              <a:t/>
            </a:r>
            <a:br>
              <a:rPr lang="fr-FR" altLang="fr-FR" sz="3200" b="1" i="1" dirty="0" smtClean="0">
                <a:solidFill>
                  <a:schemeClr val="bg1"/>
                </a:solidFill>
              </a:rPr>
            </a:br>
            <a:r>
              <a:rPr lang="fr-FR" altLang="fr-FR" sz="3200" i="1" dirty="0" smtClean="0">
                <a:solidFill>
                  <a:schemeClr val="bg1"/>
                </a:solidFill>
              </a:rPr>
              <a:t>1.Le ciel et la terre sont remplis de ta gloire.</a:t>
            </a:r>
            <a:br>
              <a:rPr lang="fr-FR" altLang="fr-FR" sz="3200" i="1" dirty="0" smtClean="0">
                <a:solidFill>
                  <a:schemeClr val="bg1"/>
                </a:solidFill>
              </a:rPr>
            </a:br>
            <a:r>
              <a:rPr lang="fr-FR" altLang="fr-FR" sz="3200" i="1" dirty="0" smtClean="0">
                <a:solidFill>
                  <a:schemeClr val="bg1"/>
                </a:solidFill>
              </a:rPr>
              <a:t>   Hosanna au plus haut des cieux</a:t>
            </a:r>
            <a:r>
              <a:rPr lang="fr-FR" altLang="fr-FR" sz="3200" b="1" i="1" dirty="0" smtClean="0">
                <a:solidFill>
                  <a:schemeClr val="bg1"/>
                </a:solidFill>
              </a:rPr>
              <a:t>.</a:t>
            </a:r>
            <a:r>
              <a:rPr lang="fr-FR" altLang="fr-FR" sz="3200" dirty="0" smtClean="0">
                <a:solidFill>
                  <a:schemeClr val="bg1"/>
                </a:solidFill>
              </a:rPr>
              <a:t/>
            </a:r>
            <a:br>
              <a:rPr lang="fr-FR" altLang="fr-FR" sz="3200" dirty="0" smtClean="0">
                <a:solidFill>
                  <a:schemeClr val="bg1"/>
                </a:solidFill>
              </a:rPr>
            </a:br>
            <a:r>
              <a:rPr lang="fr-FR" altLang="fr-FR" sz="3200" i="1" dirty="0" smtClean="0">
                <a:solidFill>
                  <a:schemeClr val="bg1"/>
                </a:solidFill>
              </a:rPr>
              <a:t/>
            </a:r>
            <a:br>
              <a:rPr lang="fr-FR" altLang="fr-FR" sz="3200" i="1" dirty="0" smtClean="0">
                <a:solidFill>
                  <a:schemeClr val="bg1"/>
                </a:solidFill>
              </a:rPr>
            </a:br>
            <a:r>
              <a:rPr lang="fr-FR" altLang="fr-FR" sz="3200" i="1" dirty="0" smtClean="0">
                <a:solidFill>
                  <a:schemeClr val="bg1"/>
                </a:solidFill>
              </a:rPr>
              <a:t>2.Béni soit celui qui vient au nom du Seigneur.</a:t>
            </a:r>
            <a:br>
              <a:rPr lang="fr-FR" altLang="fr-FR" sz="3200" i="1" dirty="0" smtClean="0">
                <a:solidFill>
                  <a:schemeClr val="bg1"/>
                </a:solidFill>
              </a:rPr>
            </a:br>
            <a:r>
              <a:rPr lang="fr-FR" altLang="fr-FR" sz="3200" i="1" dirty="0" smtClean="0">
                <a:solidFill>
                  <a:schemeClr val="bg1"/>
                </a:solidFill>
              </a:rPr>
              <a:t>   Hosanna au plus haut des cieux.</a:t>
            </a:r>
            <a:r>
              <a:rPr lang="fr-FR" altLang="fr-FR" sz="3200" dirty="0" smtClean="0">
                <a:solidFill>
                  <a:schemeClr val="bg1"/>
                </a:solidFill>
              </a:rPr>
              <a:t/>
            </a:r>
            <a:br>
              <a:rPr lang="fr-FR" altLang="fr-FR" sz="3200" dirty="0" smtClean="0">
                <a:solidFill>
                  <a:schemeClr val="bg1"/>
                </a:solidFill>
              </a:rPr>
            </a:br>
            <a:r>
              <a:rPr lang="fr-FR" altLang="fr-FR" sz="2800" dirty="0" smtClean="0">
                <a:solidFill>
                  <a:schemeClr val="bg1"/>
                </a:solidFill>
              </a:rPr>
              <a:t/>
            </a:r>
            <a:br>
              <a:rPr lang="fr-FR" altLang="fr-FR" sz="2800" dirty="0" smtClean="0">
                <a:solidFill>
                  <a:schemeClr val="bg1"/>
                </a:solidFill>
              </a:rPr>
            </a:br>
            <a:endParaRPr lang="fr-FR" altLang="fr-FR" sz="2800" b="1" dirty="0" smtClean="0">
              <a:solidFill>
                <a:schemeClr val="bg1"/>
              </a:solidFill>
              <a:latin typeface="Comic Sans MS" pitchFamily="66"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Modèle par défaut">
  <a:themeElements>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dèle par défa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1"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1" u="none" strike="noStrike" cap="none" normalizeH="0" baseline="0" smtClean="0">
            <a:ln>
              <a:noFill/>
            </a:ln>
            <a:solidFill>
              <a:schemeClr val="tx1"/>
            </a:solidFill>
            <a:effectLst/>
            <a:latin typeface="Arial" charset="0"/>
          </a:defRPr>
        </a:defPPr>
      </a:lstStyle>
    </a:lnDef>
  </a:objectDefaults>
  <a:extraClrSchemeLst>
    <a:extraClrScheme>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èle par défa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èle par défa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èle par défa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èle par défa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èle par défa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èle par défa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èle par défa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5485</TotalTime>
  <Words>14</Words>
  <Application>Microsoft Office PowerPoint</Application>
  <PresentationFormat>Affichage à l'écran (4:3)</PresentationFormat>
  <Paragraphs>3</Paragraphs>
  <Slides>1</Slides>
  <Notes>1</Notes>
  <HiddenSlides>0</HiddenSlides>
  <MMClips>0</MMClips>
  <ScaleCrop>false</ScaleCrop>
  <HeadingPairs>
    <vt:vector size="4" baseType="variant">
      <vt:variant>
        <vt:lpstr>Thème</vt:lpstr>
      </vt:variant>
      <vt:variant>
        <vt:i4>1</vt:i4>
      </vt:variant>
      <vt:variant>
        <vt:lpstr>Titres des diapositives</vt:lpstr>
      </vt:variant>
      <vt:variant>
        <vt:i4>1</vt:i4>
      </vt:variant>
    </vt:vector>
  </HeadingPairs>
  <TitlesOfParts>
    <vt:vector size="2" baseType="lpstr">
      <vt:lpstr>Modèle par défaut</vt:lpstr>
      <vt:lpstr>Sanctus : louange eucharistique :  Saint le Seigneur de l’univers, Saint le Très Haut, le Dieu de gloire. Saint Jésus-Christ, berger de paix. L’Emmanuel dans notre histoire.  1.Le ciel et la terre sont remplis de ta gloire.    Hosanna au plus haut des cieux.  2.Béni soit celui qui vient au nom du Seigneur.    Hosanna au plus haut des cieux.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Francois Daireaux</dc:creator>
  <cp:lastModifiedBy>DASSAULT SYSTEMES</cp:lastModifiedBy>
  <cp:revision>693</cp:revision>
  <cp:lastPrinted>2017-10-06T11:59:14Z</cp:lastPrinted>
  <dcterms:created xsi:type="dcterms:W3CDTF">2009-10-17T16:00:12Z</dcterms:created>
  <dcterms:modified xsi:type="dcterms:W3CDTF">2019-12-29T16:06:03Z</dcterms:modified>
</cp:coreProperties>
</file>