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FF"/>
    <a:srgbClr val="FFFF00"/>
    <a:srgbClr val="FF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dirty="0" smtClean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dirty="0" smtClean="0">
                <a:solidFill>
                  <a:srgbClr val="FFC000"/>
                </a:solidFill>
                <a:latin typeface="Times New Roman" pitchFamily="18" charset="0"/>
              </a:rPr>
              <a:t> </a:t>
            </a:r>
            <a:r>
              <a:rPr lang="fr-FR" altLang="fr-FR" dirty="0" smtClean="0"/>
              <a:t>-&gt; </a:t>
            </a:r>
            <a:r>
              <a:rPr lang="fr-FR" altLang="fr-FR" dirty="0" smtClean="0">
                <a:solidFill>
                  <a:srgbClr val="99CCFF"/>
                </a:solidFill>
                <a:latin typeface="Comic Sans MS" pitchFamily="66" charset="0"/>
              </a:rPr>
              <a:t>Sanctus</a:t>
            </a:r>
            <a:endParaRPr lang="fr-FR" dirty="0">
              <a:solidFill>
                <a:srgbClr val="99CC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fr-FR" altLang="fr-FR" b="1" dirty="0" smtClean="0">
              <a:solidFill>
                <a:srgbClr val="FFCCFF"/>
              </a:solidFill>
            </a:endParaRPr>
          </a:p>
          <a:p>
            <a:pPr>
              <a:spcBef>
                <a:spcPts val="0"/>
              </a:spcBef>
            </a:pPr>
            <a:r>
              <a:rPr lang="fr-FR" altLang="fr-FR" b="1" smtClean="0">
                <a:solidFill>
                  <a:srgbClr val="FFCCFF"/>
                </a:solidFill>
              </a:rPr>
              <a:t>Sanctus</a:t>
            </a:r>
            <a:r>
              <a:rPr lang="fr-FR" altLang="fr-FR" smtClean="0">
                <a:solidFill>
                  <a:srgbClr val="FFCCFF"/>
                </a:solidFill>
              </a:rPr>
              <a:t> </a:t>
            </a:r>
            <a:r>
              <a:rPr lang="fr-FR" altLang="fr-FR" b="1" dirty="0" smtClean="0">
                <a:latin typeface="Arial Narrow" pitchFamily="34" charset="0"/>
              </a:rPr>
              <a:t>: </a:t>
            </a:r>
            <a:r>
              <a:rPr lang="fr-FR" altLang="fr-FR" b="1" dirty="0" smtClean="0">
                <a:solidFill>
                  <a:srgbClr val="FFCC99"/>
                </a:solidFill>
              </a:rPr>
              <a:t>messe de l’alliance</a:t>
            </a:r>
            <a:r>
              <a:rPr lang="fr-FR" altLang="fr-FR" b="1" smtClean="0">
                <a:solidFill>
                  <a:srgbClr val="FFCC99"/>
                </a:solidFill>
              </a:rPr>
              <a:t/>
            </a:r>
            <a:br>
              <a:rPr lang="fr-FR" altLang="fr-FR" b="1" smtClean="0">
                <a:solidFill>
                  <a:srgbClr val="FFCC99"/>
                </a:solidFill>
              </a:rPr>
            </a:br>
            <a:r>
              <a:rPr lang="fr-FR" b="1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sz="1000" i="1" dirty="0" smtClean="0"/>
              <a:t/>
            </a:r>
            <a:br>
              <a:rPr lang="fr-FR" sz="1000" i="1" dirty="0" smtClean="0"/>
            </a:br>
            <a:r>
              <a:rPr lang="fr-FR" b="1" i="1" dirty="0" smtClean="0">
                <a:solidFill>
                  <a:srgbClr val="FFFF00"/>
                </a:solidFill>
              </a:rPr>
              <a:t>Saint le Très Haut, Saint le Vivant ! </a:t>
            </a:r>
            <a:r>
              <a:rPr lang="fr-FR" i="1" dirty="0" smtClean="0">
                <a:solidFill>
                  <a:srgbClr val="FFFF00"/>
                </a:solidFill>
              </a:rPr>
              <a:t/>
            </a:r>
            <a:br>
              <a:rPr lang="fr-FR" i="1" dirty="0" smtClean="0">
                <a:solidFill>
                  <a:srgbClr val="FFFF00"/>
                </a:solidFill>
              </a:rPr>
            </a:br>
            <a:r>
              <a:rPr lang="fr-FR" b="1" i="1" dirty="0" smtClean="0">
                <a:solidFill>
                  <a:srgbClr val="FFFF00"/>
                </a:solidFill>
              </a:rPr>
              <a:t>Saint le Seigneur de l’univers !</a:t>
            </a:r>
            <a:r>
              <a:rPr lang="fr-FR" dirty="0" smtClean="0">
                <a:solidFill>
                  <a:srgbClr val="FFFF00"/>
                </a:solidFill>
              </a:rPr>
              <a:t>  </a:t>
            </a:r>
            <a:r>
              <a:rPr lang="fr-FR" dirty="0" smtClean="0"/>
              <a:t>(Bis)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Gloire à toi, dans le ciel et sur la terre,</a:t>
            </a:r>
            <a:br>
              <a:rPr lang="fr-FR" dirty="0" smtClean="0"/>
            </a:br>
            <a:r>
              <a:rPr lang="fr-FR" dirty="0" smtClean="0"/>
              <a:t>Gloire à toi, Hosanna, notre Dieu !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12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-&gt; Sanctus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662</cp:revision>
  <cp:lastPrinted>2017-10-06T11:59:14Z</cp:lastPrinted>
  <dcterms:created xsi:type="dcterms:W3CDTF">2009-10-17T16:00:12Z</dcterms:created>
  <dcterms:modified xsi:type="dcterms:W3CDTF">2019-02-03T18:06:44Z</dcterms:modified>
</cp:coreProperties>
</file>