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7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19/09/2021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185638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185638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4045878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4914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476672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Oh mais quel jour de joie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Quand on m'a dit que Dieu m'aimait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Oh mais quel jour de joie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Quand Dieu est venu me sauver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Alors je danserai je le louerai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Et je l'adorerai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Alors je danserai je redirai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Dieu a tout </a:t>
            </a:r>
            <a:r>
              <a:rPr lang="fr-FR" sz="3200" b="1" dirty="0" smtClean="0">
                <a:solidFill>
                  <a:srgbClr val="FFFF00"/>
                </a:solidFill>
              </a:rPr>
              <a:t>changé.</a:t>
            </a:r>
          </a:p>
          <a:p>
            <a:pPr marL="358775" lvl="0" indent="-358775">
              <a:defRPr/>
            </a:pPr>
            <a:endParaRPr lang="fr-FR" sz="800" i="0" dirty="0" smtClean="0">
              <a:solidFill>
                <a:schemeClr val="bg1"/>
              </a:solidFill>
            </a:endParaRPr>
          </a:p>
          <a:p>
            <a:pPr marL="423863" lvl="1" indent="-423863">
              <a:lnSpc>
                <a:spcPts val="3000"/>
              </a:lnSpc>
              <a:buFont typeface="+mj-lt"/>
              <a:buAutoNum type="arabicPeriod"/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Chaque </a:t>
            </a:r>
            <a:r>
              <a:rPr lang="fr-FR" sz="3200" i="0" dirty="0" smtClean="0">
                <a:solidFill>
                  <a:schemeClr val="bg1"/>
                </a:solidFill>
              </a:rPr>
              <a:t>deuil en une danse</a:t>
            </a:r>
          </a:p>
          <a:p>
            <a:pPr marL="815975" lvl="4" indent="-358775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Ma </a:t>
            </a:r>
            <a:r>
              <a:rPr lang="fr-FR" sz="3200" i="0" dirty="0" smtClean="0">
                <a:solidFill>
                  <a:schemeClr val="bg1"/>
                </a:solidFill>
              </a:rPr>
              <a:t>tristesse en une joie</a:t>
            </a:r>
          </a:p>
          <a:p>
            <a:pPr marL="815975" lvl="4" indent="-358775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Mes petitesses en lieux immenses</a:t>
            </a:r>
          </a:p>
          <a:p>
            <a:pPr marL="815975" lvl="4" indent="-358775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Dieu a tout changé</a:t>
            </a:r>
          </a:p>
          <a:p>
            <a:pPr marL="815975" lvl="4" indent="-358775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Chaque peine en une chance </a:t>
            </a:r>
            <a:r>
              <a:rPr lang="fr-FR" sz="3200" dirty="0" smtClean="0">
                <a:solidFill>
                  <a:schemeClr val="bg1"/>
                </a:solidFill>
              </a:rPr>
              <a:t>(tout changé)</a:t>
            </a:r>
          </a:p>
          <a:p>
            <a:pPr marL="815975" lvl="4" indent="-358775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Ma détresse en une Foi (tout changé)</a:t>
            </a:r>
          </a:p>
          <a:p>
            <a:pPr marL="815975" lvl="4" indent="-358775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Mon désespoir en espérance </a:t>
            </a:r>
            <a:r>
              <a:rPr lang="fr-FR" sz="3200" dirty="0" smtClean="0">
                <a:solidFill>
                  <a:schemeClr val="bg1"/>
                </a:solidFill>
              </a:rPr>
              <a:t>(tout changé)</a:t>
            </a:r>
          </a:p>
          <a:p>
            <a:pPr marL="815975" lvl="4" indent="-358775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Son feu s'est allumé en moi</a:t>
            </a:r>
            <a:endParaRPr lang="fr-FR" sz="3200" i="0" dirty="0" smtClean="0">
              <a:solidFill>
                <a:schemeClr val="bg1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d’envoi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: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Quel jour de joie !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63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476672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Oh mais quel jour de joie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Quand on m'a dit que Dieu m'aimait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Oh mais quel jour de joie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Quand Dieu est venu me sauver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Alors je danserai je le louerai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Et je l'adorerai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Alors je danserai je redirai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Dieu a tout </a:t>
            </a:r>
            <a:r>
              <a:rPr lang="fr-FR" sz="3200" b="1" dirty="0" smtClean="0">
                <a:solidFill>
                  <a:srgbClr val="FFFF00"/>
                </a:solidFill>
              </a:rPr>
              <a:t>changé.</a:t>
            </a:r>
          </a:p>
          <a:p>
            <a:pPr marL="358775" lvl="0" indent="-358775">
              <a:defRPr/>
            </a:pPr>
            <a:endParaRPr lang="fr-FR" sz="800" i="0" dirty="0" smtClean="0">
              <a:solidFill>
                <a:schemeClr val="bg1"/>
              </a:solidFill>
            </a:endParaRPr>
          </a:p>
          <a:p>
            <a:pPr marL="514350" lvl="1" indent="-514350">
              <a:lnSpc>
                <a:spcPts val="3000"/>
              </a:lnSpc>
              <a:buFont typeface="+mj-lt"/>
              <a:buAutoNum type="arabicPeriod" startAt="2"/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Chaque peur en Sa confiance</a:t>
            </a:r>
          </a:p>
          <a:p>
            <a:pPr marL="971550" lvl="2" indent="-514350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Mes ténèbres en Son éclat</a:t>
            </a:r>
          </a:p>
          <a:p>
            <a:pPr marL="971550" lvl="2" indent="-514350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Tous mes échecs en Sa puissance</a:t>
            </a:r>
          </a:p>
          <a:p>
            <a:pPr marL="971550" lvl="2" indent="-514350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Dieu a tout changé</a:t>
            </a:r>
          </a:p>
          <a:p>
            <a:pPr marL="971550" lvl="2" indent="-514350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Ma faiblesse en une force (tout changé)</a:t>
            </a:r>
          </a:p>
          <a:p>
            <a:pPr marL="971550" lvl="2" indent="-514350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Tous mes chemins par Sa voie (tout changé)</a:t>
            </a:r>
          </a:p>
          <a:p>
            <a:pPr marL="971550" lvl="2" indent="-514350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Tous mes déserts en abondance (tout changé)</a:t>
            </a:r>
          </a:p>
          <a:p>
            <a:pPr marL="971550" lvl="2" indent="-514350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Son feu s'est allumé en moi.</a:t>
            </a:r>
            <a:endParaRPr lang="fr-FR" sz="3200" i="0" dirty="0" smtClean="0">
              <a:solidFill>
                <a:schemeClr val="bg1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d’envoi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: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Quel jour de joie !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63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-36512" y="476672"/>
            <a:ext cx="9217024" cy="6632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lvl="0" indent="-358775">
              <a:lnSpc>
                <a:spcPts val="3000"/>
              </a:lnSpc>
              <a:defRPr/>
            </a:pPr>
            <a:r>
              <a:rPr lang="fr-FR" sz="3200" u="sng" dirty="0" smtClean="0">
                <a:solidFill>
                  <a:schemeClr val="bg1"/>
                </a:solidFill>
              </a:rPr>
              <a:t>Pont</a:t>
            </a:r>
            <a:r>
              <a:rPr lang="fr-FR" sz="3200" u="sng" dirty="0" smtClean="0">
                <a:solidFill>
                  <a:schemeClr val="bg1"/>
                </a:solidFill>
              </a:rPr>
              <a:t>:</a:t>
            </a:r>
          </a:p>
          <a:p>
            <a:pPr marL="358775" lvl="0" indent="-358775">
              <a:lnSpc>
                <a:spcPts val="3000"/>
              </a:lnSpc>
              <a:defRPr/>
            </a:pPr>
            <a:endParaRPr lang="fr-FR" sz="3200" dirty="0" smtClean="0">
              <a:solidFill>
                <a:schemeClr val="bg1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dirty="0" smtClean="0">
                <a:solidFill>
                  <a:schemeClr val="bg1"/>
                </a:solidFill>
              </a:rPr>
              <a:t>Il </a:t>
            </a:r>
            <a:r>
              <a:rPr lang="fr-FR" sz="3200" dirty="0" smtClean="0">
                <a:solidFill>
                  <a:schemeClr val="bg1"/>
                </a:solidFill>
              </a:rPr>
              <a:t>est Dieu Il est </a:t>
            </a:r>
            <a:r>
              <a:rPr lang="fr-FR" sz="3200" dirty="0" smtClean="0">
                <a:solidFill>
                  <a:schemeClr val="bg1"/>
                </a:solidFill>
              </a:rPr>
              <a:t>grand ! Il </a:t>
            </a:r>
            <a:r>
              <a:rPr lang="fr-FR" sz="3200" dirty="0" smtClean="0">
                <a:solidFill>
                  <a:schemeClr val="bg1"/>
                </a:solidFill>
              </a:rPr>
              <a:t>est fort et puissant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dirty="0" smtClean="0">
                <a:solidFill>
                  <a:schemeClr val="bg1"/>
                </a:solidFill>
              </a:rPr>
              <a:t>Il est bon pour </a:t>
            </a:r>
            <a:r>
              <a:rPr lang="fr-FR" sz="3200" dirty="0" smtClean="0">
                <a:solidFill>
                  <a:schemeClr val="bg1"/>
                </a:solidFill>
              </a:rPr>
              <a:t>toujours ! Éternel </a:t>
            </a:r>
            <a:r>
              <a:rPr lang="fr-FR" sz="3200" dirty="0" smtClean="0">
                <a:solidFill>
                  <a:schemeClr val="bg1"/>
                </a:solidFill>
              </a:rPr>
              <a:t>en </a:t>
            </a:r>
            <a:r>
              <a:rPr lang="fr-FR" sz="3200" dirty="0" smtClean="0">
                <a:solidFill>
                  <a:schemeClr val="bg1"/>
                </a:solidFill>
              </a:rPr>
              <a:t>amour</a:t>
            </a:r>
          </a:p>
          <a:p>
            <a:pPr marL="358775" lvl="0" indent="-358775">
              <a:lnSpc>
                <a:spcPts val="3000"/>
              </a:lnSpc>
              <a:defRPr/>
            </a:pPr>
            <a:endParaRPr lang="fr-FR" sz="3200" dirty="0" smtClean="0">
              <a:solidFill>
                <a:schemeClr val="bg1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dirty="0" smtClean="0">
                <a:solidFill>
                  <a:schemeClr val="bg1"/>
                </a:solidFill>
              </a:rPr>
              <a:t>Il </a:t>
            </a:r>
            <a:r>
              <a:rPr lang="fr-FR" sz="3200" dirty="0" smtClean="0">
                <a:solidFill>
                  <a:schemeClr val="bg1"/>
                </a:solidFill>
              </a:rPr>
              <a:t>est Dieu Il est </a:t>
            </a:r>
            <a:r>
              <a:rPr lang="fr-FR" sz="3200" dirty="0" smtClean="0">
                <a:solidFill>
                  <a:schemeClr val="bg1"/>
                </a:solidFill>
              </a:rPr>
              <a:t>grand ! Il </a:t>
            </a:r>
            <a:r>
              <a:rPr lang="fr-FR" sz="3200" dirty="0" smtClean="0">
                <a:solidFill>
                  <a:schemeClr val="bg1"/>
                </a:solidFill>
              </a:rPr>
              <a:t>est fort et puissant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dirty="0" smtClean="0">
                <a:solidFill>
                  <a:schemeClr val="bg1"/>
                </a:solidFill>
              </a:rPr>
              <a:t>Il est bon pour </a:t>
            </a:r>
            <a:r>
              <a:rPr lang="fr-FR" sz="3200" dirty="0" smtClean="0">
                <a:solidFill>
                  <a:schemeClr val="bg1"/>
                </a:solidFill>
              </a:rPr>
              <a:t>toujours ! Éternel </a:t>
            </a:r>
            <a:r>
              <a:rPr lang="fr-FR" sz="3200" dirty="0" smtClean="0">
                <a:solidFill>
                  <a:schemeClr val="bg1"/>
                </a:solidFill>
              </a:rPr>
              <a:t>en </a:t>
            </a:r>
            <a:r>
              <a:rPr lang="fr-FR" sz="3200" dirty="0" smtClean="0">
                <a:solidFill>
                  <a:schemeClr val="bg1"/>
                </a:solidFill>
              </a:rPr>
              <a:t>amour</a:t>
            </a:r>
          </a:p>
          <a:p>
            <a:pPr marL="358775" lvl="0" indent="-358775">
              <a:lnSpc>
                <a:spcPts val="3000"/>
              </a:lnSpc>
              <a:defRPr/>
            </a:pPr>
            <a:endParaRPr lang="fr-FR" sz="3200" b="1" dirty="0" smtClean="0">
              <a:solidFill>
                <a:srgbClr val="FFFF00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Oh </a:t>
            </a:r>
            <a:r>
              <a:rPr lang="fr-FR" sz="3200" b="1" dirty="0" smtClean="0">
                <a:solidFill>
                  <a:srgbClr val="FFFF00"/>
                </a:solidFill>
              </a:rPr>
              <a:t>mais quel jour de joie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Quand on m'a dit que Dieu m'aimait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Oh mais quel jour de joie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Quand Dieu est venu me sauver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Alors je danserai je le louerai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Et je l'adorerai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Alors je danserai je redirai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Dieu a tout changé.</a:t>
            </a:r>
          </a:p>
          <a:p>
            <a:pPr marL="358775" lvl="0" indent="-358775">
              <a:lnSpc>
                <a:spcPts val="3000"/>
              </a:lnSpc>
              <a:defRPr/>
            </a:pP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d’envoi </a:t>
            </a: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: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Quel jour de joie !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12008"/>
            <a:ext cx="1072103" cy="820187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3688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5500</TotalTime>
  <Words>309</Words>
  <Application>Microsoft Office PowerPoint</Application>
  <PresentationFormat>Affichage à l'écran (4:3)</PresentationFormat>
  <Paragraphs>56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698</cp:revision>
  <cp:lastPrinted>2017-10-06T11:59:14Z</cp:lastPrinted>
  <dcterms:created xsi:type="dcterms:W3CDTF">2009-10-17T16:00:12Z</dcterms:created>
  <dcterms:modified xsi:type="dcterms:W3CDTF">2021-09-19T15:00:05Z</dcterms:modified>
</cp:coreProperties>
</file>