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D7741B9-FFE3-482F-A7D3-3B4B80068AF1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3829585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D7741B9-FFE3-482F-A7D3-3B4B80068AF1}" type="slidenum">
              <a:rPr lang="fr-FR" sz="1200" i="0"/>
              <a:pPr algn="r"/>
              <a:t>2</a:t>
            </a:fld>
            <a:endParaRPr lang="fr-FR" sz="1200" i="0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3418311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D7741B9-FFE3-482F-A7D3-3B4B80068AF1}" type="slidenum">
              <a:rPr lang="fr-FR" sz="1200" i="0"/>
              <a:pPr algn="r"/>
              <a:t>3</a:t>
            </a:fld>
            <a:endParaRPr lang="fr-FR" sz="1200" i="0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2168131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980728"/>
            <a:ext cx="9144000" cy="5832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lvl="0" indent="-358775">
              <a:lnSpc>
                <a:spcPts val="3000"/>
              </a:lnSpc>
            </a:pPr>
            <a:r>
              <a:rPr lang="fr-FR" sz="3200" i="0" dirty="0" smtClean="0">
                <a:solidFill>
                  <a:schemeClr val="bg1"/>
                </a:solidFill>
                <a:latin typeface="Arial Narrow" pitchFamily="34" charset="0"/>
              </a:rPr>
              <a:t>1. </a:t>
            </a:r>
            <a:r>
              <a:rPr lang="fr-FR" sz="3200" i="0" dirty="0">
                <a:solidFill>
                  <a:schemeClr val="bg1"/>
                </a:solidFill>
                <a:latin typeface="Arial Narrow" pitchFamily="34" charset="0"/>
              </a:rPr>
              <a:t>De toi Seigneur nous attendons la vie </a:t>
            </a:r>
          </a:p>
          <a:p>
            <a:pPr marL="358775" indent="-358775">
              <a:lnSpc>
                <a:spcPts val="3000"/>
              </a:lnSpc>
            </a:pPr>
            <a:r>
              <a:rPr lang="fr-FR" sz="3200" i="0" dirty="0" smtClean="0">
                <a:solidFill>
                  <a:schemeClr val="bg1"/>
                </a:solidFill>
                <a:latin typeface="Arial Narrow" pitchFamily="34" charset="0"/>
              </a:rPr>
              <a:t>	Tu </a:t>
            </a:r>
            <a:r>
              <a:rPr lang="fr-FR" sz="3200" i="0" dirty="0">
                <a:solidFill>
                  <a:schemeClr val="bg1"/>
                </a:solidFill>
                <a:latin typeface="Arial Narrow" pitchFamily="34" charset="0"/>
              </a:rPr>
              <a:t>es pour nous un rempart un appui</a:t>
            </a:r>
          </a:p>
          <a:p>
            <a:pPr marL="358775" indent="-358775">
              <a:lnSpc>
                <a:spcPts val="3000"/>
              </a:lnSpc>
            </a:pPr>
            <a:r>
              <a:rPr lang="fr-FR" sz="3200" i="0" dirty="0" smtClean="0">
                <a:solidFill>
                  <a:schemeClr val="bg1"/>
                </a:solidFill>
                <a:latin typeface="Arial Narrow" pitchFamily="34" charset="0"/>
              </a:rPr>
              <a:t>	La </a:t>
            </a:r>
            <a:r>
              <a:rPr lang="fr-FR" sz="3200" i="0" dirty="0">
                <a:solidFill>
                  <a:schemeClr val="bg1"/>
                </a:solidFill>
                <a:latin typeface="Arial Narrow" pitchFamily="34" charset="0"/>
              </a:rPr>
              <a:t>joie du cœur vient de toi ô Seigneur</a:t>
            </a:r>
          </a:p>
          <a:p>
            <a:pPr marL="358775" indent="-358775">
              <a:lnSpc>
                <a:spcPts val="3000"/>
              </a:lnSpc>
            </a:pPr>
            <a:r>
              <a:rPr lang="fr-FR" sz="3200" i="0" dirty="0" smtClean="0">
                <a:solidFill>
                  <a:schemeClr val="bg1"/>
                </a:solidFill>
                <a:latin typeface="Arial Narrow" pitchFamily="34" charset="0"/>
              </a:rPr>
              <a:t>	Notre </a:t>
            </a:r>
            <a:r>
              <a:rPr lang="fr-FR" sz="3200" i="0" dirty="0">
                <a:solidFill>
                  <a:schemeClr val="bg1"/>
                </a:solidFill>
                <a:latin typeface="Arial Narrow" pitchFamily="34" charset="0"/>
              </a:rPr>
              <a:t>confiance est dans </a:t>
            </a:r>
            <a:r>
              <a:rPr lang="fr-FR" sz="3200" i="0" dirty="0" smtClean="0">
                <a:solidFill>
                  <a:schemeClr val="bg1"/>
                </a:solidFill>
                <a:latin typeface="Arial Narrow" pitchFamily="34" charset="0"/>
              </a:rPr>
              <a:t>ton nom très saint ! </a:t>
            </a:r>
          </a:p>
          <a:p>
            <a:endParaRPr lang="fr-FR" sz="1600" i="0" dirty="0" smtClean="0">
              <a:solidFill>
                <a:schemeClr val="bg1"/>
              </a:solidFill>
              <a:latin typeface="Arial Narrow" pitchFamily="34" charset="0"/>
            </a:endParaRPr>
          </a:p>
          <a:p>
            <a:pPr algn="ctr">
              <a:lnSpc>
                <a:spcPts val="3000"/>
              </a:lnSpc>
            </a:pPr>
            <a:r>
              <a:rPr lang="fr-FR" sz="3200" b="1" dirty="0" smtClean="0">
                <a:solidFill>
                  <a:srgbClr val="FFFF00"/>
                </a:solidFill>
                <a:latin typeface="+mj-lt"/>
              </a:rPr>
              <a:t>Sois loué Seigneur pour ta grandeur </a:t>
            </a:r>
          </a:p>
          <a:p>
            <a:pPr algn="ctr">
              <a:lnSpc>
                <a:spcPts val="3000"/>
              </a:lnSpc>
            </a:pPr>
            <a:r>
              <a:rPr lang="fr-FR" sz="3200" b="1" dirty="0" smtClean="0">
                <a:solidFill>
                  <a:srgbClr val="FFFF00"/>
                </a:solidFill>
                <a:latin typeface="+mj-lt"/>
              </a:rPr>
              <a:t>Sois loué pour tous tes bienfaits</a:t>
            </a:r>
            <a:endParaRPr lang="fr-FR" sz="3200" dirty="0" smtClean="0">
              <a:solidFill>
                <a:srgbClr val="FFFF00"/>
              </a:solidFill>
              <a:latin typeface="+mj-lt"/>
            </a:endParaRPr>
          </a:p>
          <a:p>
            <a:pPr algn="ctr">
              <a:lnSpc>
                <a:spcPts val="3000"/>
              </a:lnSpc>
            </a:pPr>
            <a:r>
              <a:rPr lang="fr-FR" sz="3200" b="1" dirty="0" smtClean="0">
                <a:solidFill>
                  <a:srgbClr val="FFFF00"/>
                </a:solidFill>
                <a:latin typeface="+mj-lt"/>
              </a:rPr>
              <a:t>Gloire à Toi Seigneur tu es vainqueur </a:t>
            </a:r>
          </a:p>
          <a:p>
            <a:pPr algn="ctr">
              <a:lnSpc>
                <a:spcPts val="3000"/>
              </a:lnSpc>
            </a:pPr>
            <a:r>
              <a:rPr lang="fr-FR" sz="3200" b="1" dirty="0" smtClean="0">
                <a:solidFill>
                  <a:srgbClr val="FFFF00"/>
                </a:solidFill>
                <a:latin typeface="+mj-lt"/>
              </a:rPr>
              <a:t>Ton amour inonde nos cœurs</a:t>
            </a:r>
            <a:endParaRPr lang="fr-FR" sz="3200" dirty="0" smtClean="0">
              <a:solidFill>
                <a:srgbClr val="FFFF00"/>
              </a:solidFill>
              <a:latin typeface="+mj-lt"/>
            </a:endParaRPr>
          </a:p>
          <a:p>
            <a:pPr algn="ctr">
              <a:lnSpc>
                <a:spcPts val="3000"/>
              </a:lnSpc>
            </a:pPr>
            <a:r>
              <a:rPr lang="fr-FR" sz="3200" b="1" dirty="0" smtClean="0">
                <a:solidFill>
                  <a:srgbClr val="FFFF00"/>
                </a:solidFill>
                <a:latin typeface="+mj-lt"/>
              </a:rPr>
              <a:t>Que ma bouche chante ta louange</a:t>
            </a:r>
            <a:endParaRPr lang="fr-FR" sz="3200" dirty="0" smtClean="0">
              <a:solidFill>
                <a:srgbClr val="FFFF00"/>
              </a:solidFill>
              <a:latin typeface="+mj-lt"/>
            </a:endParaRPr>
          </a:p>
          <a:p>
            <a:endParaRPr lang="fr-FR" i="0" dirty="0" smtClean="0">
              <a:solidFill>
                <a:schemeClr val="bg1"/>
              </a:solidFill>
              <a:latin typeface="+mj-lt"/>
            </a:endParaRPr>
          </a:p>
          <a:p>
            <a:pPr marL="358775" lvl="0" indent="-358775">
              <a:lnSpc>
                <a:spcPts val="3000"/>
              </a:lnSpc>
            </a:pPr>
            <a:r>
              <a:rPr lang="fr-FR" sz="3200" i="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2. Seigneur tu as éclairé notre nuit</a:t>
            </a:r>
          </a:p>
          <a:p>
            <a:pPr marL="358775" indent="-358775">
              <a:lnSpc>
                <a:spcPts val="3000"/>
              </a:lnSpc>
            </a:pPr>
            <a:r>
              <a:rPr lang="fr-FR" sz="3200" i="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	Tu es lumière et clarté pour nos pas</a:t>
            </a:r>
          </a:p>
          <a:p>
            <a:pPr marL="358775" indent="-358775">
              <a:lnSpc>
                <a:spcPts val="3000"/>
              </a:lnSpc>
            </a:pPr>
            <a:r>
              <a:rPr lang="fr-FR" sz="3200" i="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	Tu affermis nos mains pour le combat</a:t>
            </a:r>
          </a:p>
          <a:p>
            <a:pPr marL="358775">
              <a:lnSpc>
                <a:spcPts val="3000"/>
              </a:lnSpc>
            </a:pPr>
            <a:r>
              <a:rPr lang="fr-FR" sz="3200" i="0" dirty="0">
                <a:solidFill>
                  <a:schemeClr val="bg1"/>
                </a:solidFill>
                <a:latin typeface="Arial Narrow" panose="020B0606020202030204" pitchFamily="34" charset="0"/>
              </a:rPr>
              <a:t>Seigneur tu nous fortifies dans la foi</a:t>
            </a:r>
            <a:r>
              <a:rPr lang="fr-FR" sz="3200" i="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 ! </a:t>
            </a:r>
          </a:p>
        </p:txBody>
      </p:sp>
      <p:sp>
        <p:nvSpPr>
          <p:cNvPr id="5" name="Accolade fermante 4"/>
          <p:cNvSpPr/>
          <p:nvPr/>
        </p:nvSpPr>
        <p:spPr bwMode="auto">
          <a:xfrm>
            <a:off x="7152573" y="1081197"/>
            <a:ext cx="216024" cy="1440160"/>
          </a:xfrm>
          <a:prstGeom prst="rightBrac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6" name="Accolade fermante 5"/>
          <p:cNvSpPr/>
          <p:nvPr/>
        </p:nvSpPr>
        <p:spPr bwMode="auto">
          <a:xfrm>
            <a:off x="7164288" y="4969629"/>
            <a:ext cx="216024" cy="1440160"/>
          </a:xfrm>
          <a:prstGeom prst="rightBrac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613576" y="836712"/>
            <a:ext cx="20882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FF00"/>
                </a:solidFill>
                <a:latin typeface="Arial Narrow" pitchFamily="34" charset="0"/>
              </a:rPr>
              <a:t>Que ma bouche chante ta louange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7553283" y="4725144"/>
            <a:ext cx="20882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FF00"/>
                </a:solidFill>
                <a:latin typeface="Arial Narrow" pitchFamily="34" charset="0"/>
              </a:rPr>
              <a:t>Que ma bouche chante ta louange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d’entrée</a:t>
            </a:r>
            <a:r>
              <a:rPr lang="fr-FR" sz="2800" i="0" dirty="0" smtClean="0">
                <a:solidFill>
                  <a:srgbClr val="FFFF00"/>
                </a:solidFill>
                <a:latin typeface="Comic Sans MS" pitchFamily="66" charset="0"/>
              </a:rPr>
              <a:t>: </a:t>
            </a:r>
            <a:r>
              <a:rPr lang="fr-FR" sz="2800" i="0" dirty="0" smtClean="0">
                <a:solidFill>
                  <a:srgbClr val="CCCCFF"/>
                </a:solidFill>
                <a:latin typeface="Comic Sans MS" pitchFamily="66" charset="0"/>
              </a:rPr>
              <a:t>Que ma bouche chante ta louange</a:t>
            </a:r>
            <a:endParaRPr lang="fr-FR" sz="2800" i="0" dirty="0">
              <a:solidFill>
                <a:srgbClr val="CCCC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790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d’entrée</a:t>
            </a:r>
            <a:r>
              <a:rPr lang="fr-FR" sz="2800" i="0" dirty="0" smtClean="0">
                <a:solidFill>
                  <a:srgbClr val="FFFF00"/>
                </a:solidFill>
                <a:latin typeface="Comic Sans MS" pitchFamily="66" charset="0"/>
              </a:rPr>
              <a:t>: </a:t>
            </a:r>
            <a:r>
              <a:rPr lang="fr-FR" sz="2800" i="0" dirty="0" smtClean="0">
                <a:solidFill>
                  <a:srgbClr val="CCCCFF"/>
                </a:solidFill>
                <a:latin typeface="Comic Sans MS" pitchFamily="66" charset="0"/>
              </a:rPr>
              <a:t>Que ma bouche chante ta louange</a:t>
            </a:r>
            <a:endParaRPr lang="fr-FR" sz="2800" i="0" dirty="0">
              <a:solidFill>
                <a:srgbClr val="CCCCFF"/>
              </a:solidFill>
              <a:latin typeface="Comic Sans MS" pitchFamily="66" charset="0"/>
            </a:endParaRPr>
          </a:p>
        </p:txBody>
      </p:sp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980728"/>
            <a:ext cx="9144000" cy="580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lnSpc>
                <a:spcPts val="3000"/>
              </a:lnSpc>
            </a:pPr>
            <a:r>
              <a:rPr lang="fr-FR" sz="3200" i="0" dirty="0" smtClean="0">
                <a:solidFill>
                  <a:schemeClr val="bg1"/>
                </a:solidFill>
                <a:latin typeface="Arial Narrow" pitchFamily="34" charset="0"/>
              </a:rPr>
              <a:t>3. Tu viens sauver tes enfants égarés</a:t>
            </a:r>
          </a:p>
          <a:p>
            <a:pPr marL="358775" indent="-358775">
              <a:lnSpc>
                <a:spcPts val="3000"/>
              </a:lnSpc>
            </a:pPr>
            <a:r>
              <a:rPr lang="fr-FR" sz="3200" i="0" dirty="0" smtClean="0">
                <a:solidFill>
                  <a:schemeClr val="bg1"/>
                </a:solidFill>
                <a:latin typeface="Arial Narrow" pitchFamily="34" charset="0"/>
              </a:rPr>
              <a:t>	Qui dans leur cœur espèrent en ton amour </a:t>
            </a:r>
          </a:p>
          <a:p>
            <a:pPr marL="358775" indent="-358775">
              <a:lnSpc>
                <a:spcPts val="3000"/>
              </a:lnSpc>
            </a:pPr>
            <a:r>
              <a:rPr lang="fr-FR" sz="3200" i="0" dirty="0" smtClean="0">
                <a:solidFill>
                  <a:schemeClr val="bg1"/>
                </a:solidFill>
                <a:latin typeface="Arial Narrow" pitchFamily="34" charset="0"/>
              </a:rPr>
              <a:t>	Dans leur angoisse, ils ont crié vers toi </a:t>
            </a:r>
          </a:p>
          <a:p>
            <a:pPr marL="358775" indent="-358775">
              <a:lnSpc>
                <a:spcPts val="3000"/>
              </a:lnSpc>
            </a:pPr>
            <a:r>
              <a:rPr lang="fr-FR" sz="3200" i="0" dirty="0" smtClean="0">
                <a:solidFill>
                  <a:schemeClr val="bg1"/>
                </a:solidFill>
                <a:latin typeface="Arial Narrow" pitchFamily="34" charset="0"/>
              </a:rPr>
              <a:t>	Seigneur tu entends le son de leur voix ! </a:t>
            </a:r>
          </a:p>
          <a:p>
            <a:endParaRPr lang="fr-FR" i="0" dirty="0" smtClean="0">
              <a:solidFill>
                <a:schemeClr val="bg1"/>
              </a:solidFill>
              <a:latin typeface="Arial Narrow" pitchFamily="34" charset="0"/>
            </a:endParaRPr>
          </a:p>
          <a:p>
            <a:pPr algn="ctr">
              <a:lnSpc>
                <a:spcPts val="3000"/>
              </a:lnSpc>
            </a:pPr>
            <a:r>
              <a:rPr lang="fr-FR" sz="3200" b="1" dirty="0" smtClean="0">
                <a:solidFill>
                  <a:srgbClr val="FFFF00"/>
                </a:solidFill>
                <a:latin typeface="+mj-lt"/>
              </a:rPr>
              <a:t>Sois loué Seigneur pour ta grandeur </a:t>
            </a:r>
          </a:p>
          <a:p>
            <a:pPr algn="ctr">
              <a:lnSpc>
                <a:spcPts val="3000"/>
              </a:lnSpc>
            </a:pPr>
            <a:r>
              <a:rPr lang="fr-FR" sz="3200" b="1" dirty="0" smtClean="0">
                <a:solidFill>
                  <a:srgbClr val="FFFF00"/>
                </a:solidFill>
                <a:latin typeface="+mj-lt"/>
              </a:rPr>
              <a:t>Sois loué pour tous tes bienfaits</a:t>
            </a:r>
            <a:endParaRPr lang="fr-FR" sz="3200" dirty="0" smtClean="0">
              <a:solidFill>
                <a:srgbClr val="FFFF00"/>
              </a:solidFill>
              <a:latin typeface="+mj-lt"/>
            </a:endParaRPr>
          </a:p>
          <a:p>
            <a:pPr algn="ctr">
              <a:lnSpc>
                <a:spcPts val="3000"/>
              </a:lnSpc>
            </a:pPr>
            <a:r>
              <a:rPr lang="fr-FR" sz="3200" b="1" dirty="0" smtClean="0">
                <a:solidFill>
                  <a:srgbClr val="FFFF00"/>
                </a:solidFill>
                <a:latin typeface="+mj-lt"/>
              </a:rPr>
              <a:t>Gloire à Toi Seigneur tu es vainqueur </a:t>
            </a:r>
          </a:p>
          <a:p>
            <a:pPr algn="ctr">
              <a:lnSpc>
                <a:spcPts val="3000"/>
              </a:lnSpc>
            </a:pPr>
            <a:r>
              <a:rPr lang="fr-FR" sz="3200" b="1" dirty="0" smtClean="0">
                <a:solidFill>
                  <a:srgbClr val="FFFF00"/>
                </a:solidFill>
                <a:latin typeface="+mj-lt"/>
              </a:rPr>
              <a:t>Ton amour inonde nos cœurs</a:t>
            </a:r>
            <a:endParaRPr lang="fr-FR" sz="3200" dirty="0" smtClean="0">
              <a:solidFill>
                <a:srgbClr val="FFFF00"/>
              </a:solidFill>
              <a:latin typeface="+mj-lt"/>
            </a:endParaRPr>
          </a:p>
          <a:p>
            <a:pPr algn="ctr">
              <a:lnSpc>
                <a:spcPts val="3000"/>
              </a:lnSpc>
            </a:pPr>
            <a:r>
              <a:rPr lang="fr-FR" sz="3200" b="1" dirty="0" smtClean="0">
                <a:solidFill>
                  <a:srgbClr val="FFFF00"/>
                </a:solidFill>
                <a:latin typeface="+mj-lt"/>
              </a:rPr>
              <a:t>Que ma bouche chante ta louange</a:t>
            </a:r>
            <a:endParaRPr lang="fr-FR" sz="3200" dirty="0" smtClean="0">
              <a:solidFill>
                <a:srgbClr val="FFFF00"/>
              </a:solidFill>
              <a:latin typeface="+mj-lt"/>
            </a:endParaRPr>
          </a:p>
          <a:p>
            <a:endParaRPr lang="fr-FR" i="0" dirty="0" smtClean="0">
              <a:solidFill>
                <a:schemeClr val="bg1"/>
              </a:solidFill>
              <a:latin typeface="Arial Narrow" pitchFamily="34" charset="0"/>
            </a:endParaRPr>
          </a:p>
          <a:p>
            <a:pPr marL="358775" lvl="0" indent="-358775">
              <a:lnSpc>
                <a:spcPts val="3000"/>
              </a:lnSpc>
            </a:pPr>
            <a:r>
              <a:rPr lang="fr-FR" sz="3200" i="0" dirty="0" smtClean="0">
                <a:solidFill>
                  <a:schemeClr val="bg1"/>
                </a:solidFill>
                <a:latin typeface="Arial Narrow" pitchFamily="34" charset="0"/>
              </a:rPr>
              <a:t>4. Des ennemis, </a:t>
            </a:r>
            <a:r>
              <a:rPr lang="fr-FR" sz="3200" i="0" dirty="0">
                <a:solidFill>
                  <a:schemeClr val="bg1"/>
                </a:solidFill>
                <a:latin typeface="Arial Narrow" pitchFamily="34" charset="0"/>
              </a:rPr>
              <a:t>t</a:t>
            </a:r>
            <a:r>
              <a:rPr lang="fr-FR" sz="3200" i="0" dirty="0" smtClean="0">
                <a:solidFill>
                  <a:schemeClr val="bg1"/>
                </a:solidFill>
                <a:latin typeface="Arial Narrow" pitchFamily="34" charset="0"/>
              </a:rPr>
              <a:t>oi tu m’as délivré</a:t>
            </a:r>
          </a:p>
          <a:p>
            <a:pPr marL="358775" indent="-358775">
              <a:lnSpc>
                <a:spcPts val="3000"/>
              </a:lnSpc>
            </a:pPr>
            <a:r>
              <a:rPr lang="fr-FR" sz="3200" i="0" dirty="0" smtClean="0">
                <a:solidFill>
                  <a:schemeClr val="bg1"/>
                </a:solidFill>
                <a:latin typeface="Arial Narrow" pitchFamily="34" charset="0"/>
              </a:rPr>
              <a:t>	De l’agresseur, </a:t>
            </a:r>
            <a:r>
              <a:rPr lang="fr-FR" sz="3200" i="0" dirty="0">
                <a:solidFill>
                  <a:schemeClr val="bg1"/>
                </a:solidFill>
                <a:latin typeface="Arial Narrow" pitchFamily="34" charset="0"/>
              </a:rPr>
              <a:t>t</a:t>
            </a:r>
            <a:r>
              <a:rPr lang="fr-FR" sz="3200" i="0" dirty="0" smtClean="0">
                <a:solidFill>
                  <a:schemeClr val="bg1"/>
                </a:solidFill>
                <a:latin typeface="Arial Narrow" pitchFamily="34" charset="0"/>
              </a:rPr>
              <a:t>u m’as fait triomphé</a:t>
            </a:r>
          </a:p>
          <a:p>
            <a:pPr marL="358775" indent="-358775">
              <a:lnSpc>
                <a:spcPts val="3000"/>
              </a:lnSpc>
            </a:pPr>
            <a:r>
              <a:rPr lang="fr-FR" sz="3200" i="0" dirty="0" smtClean="0">
                <a:solidFill>
                  <a:schemeClr val="bg1"/>
                </a:solidFill>
                <a:latin typeface="Arial Narrow" pitchFamily="34" charset="0"/>
              </a:rPr>
              <a:t>	Je te rends grâce au milieu des nations</a:t>
            </a:r>
          </a:p>
          <a:p>
            <a:pPr marL="358775" indent="-358775">
              <a:lnSpc>
                <a:spcPts val="3000"/>
              </a:lnSpc>
            </a:pPr>
            <a:r>
              <a:rPr lang="fr-FR" sz="3200" i="0" dirty="0" smtClean="0">
                <a:solidFill>
                  <a:schemeClr val="bg1"/>
                </a:solidFill>
                <a:latin typeface="Arial Narrow" pitchFamily="34" charset="0"/>
              </a:rPr>
              <a:t>	Seigneur en tout temps je fête ton Nom !</a:t>
            </a:r>
          </a:p>
        </p:txBody>
      </p:sp>
      <p:sp>
        <p:nvSpPr>
          <p:cNvPr id="5" name="Accolade fermante 4"/>
          <p:cNvSpPr/>
          <p:nvPr/>
        </p:nvSpPr>
        <p:spPr bwMode="auto">
          <a:xfrm>
            <a:off x="7068953" y="1081197"/>
            <a:ext cx="216024" cy="1440160"/>
          </a:xfrm>
          <a:prstGeom prst="rightBrac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6" name="Accolade fermante 5"/>
          <p:cNvSpPr/>
          <p:nvPr/>
        </p:nvSpPr>
        <p:spPr bwMode="auto">
          <a:xfrm>
            <a:off x="7092280" y="5013176"/>
            <a:ext cx="216024" cy="1440160"/>
          </a:xfrm>
          <a:prstGeom prst="rightBrac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486599" y="865173"/>
            <a:ext cx="206490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FF00"/>
                </a:solidFill>
                <a:latin typeface="Arial Narrow" pitchFamily="34" charset="0"/>
              </a:rPr>
              <a:t>Que ma bouche chante ta louange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7437918" y="4797152"/>
            <a:ext cx="206490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FF00"/>
                </a:solidFill>
                <a:latin typeface="Arial Narrow" pitchFamily="34" charset="0"/>
              </a:rPr>
              <a:t>Que ma bouche chante ta louange</a:t>
            </a:r>
          </a:p>
        </p:txBody>
      </p:sp>
    </p:spTree>
    <p:extLst>
      <p:ext uri="{BB962C8B-B14F-4D97-AF65-F5344CB8AC3E}">
        <p14:creationId xmlns:p14="http://schemas.microsoft.com/office/powerpoint/2010/main" xmlns="" val="406164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980728"/>
            <a:ext cx="9144000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lnSpc>
                <a:spcPts val="3000"/>
              </a:lnSpc>
            </a:pPr>
            <a:r>
              <a:rPr lang="fr-FR" sz="3200" i="0" dirty="0" smtClean="0">
                <a:solidFill>
                  <a:schemeClr val="bg1"/>
                </a:solidFill>
                <a:latin typeface="+mj-lt"/>
              </a:rPr>
              <a:t>5. Le troisième jour tu es ressuscité </a:t>
            </a:r>
          </a:p>
          <a:p>
            <a:pPr>
              <a:lnSpc>
                <a:spcPts val="3000"/>
              </a:lnSpc>
            </a:pPr>
            <a:r>
              <a:rPr lang="fr-FR" sz="3200" i="0" dirty="0" smtClean="0">
                <a:solidFill>
                  <a:schemeClr val="bg1"/>
                </a:solidFill>
                <a:latin typeface="+mj-lt"/>
              </a:rPr>
              <a:t>Tu as vaincu la mort et triomphé </a:t>
            </a:r>
          </a:p>
          <a:p>
            <a:pPr>
              <a:lnSpc>
                <a:spcPts val="3000"/>
              </a:lnSpc>
            </a:pPr>
            <a:r>
              <a:rPr lang="fr-FR" sz="3200" i="0" dirty="0" smtClean="0">
                <a:solidFill>
                  <a:schemeClr val="bg1"/>
                </a:solidFill>
                <a:latin typeface="+mj-lt"/>
              </a:rPr>
              <a:t>Tu as donné ta vie pour nous sauver </a:t>
            </a:r>
          </a:p>
          <a:p>
            <a:pPr>
              <a:lnSpc>
                <a:spcPts val="3000"/>
              </a:lnSpc>
            </a:pPr>
            <a:r>
              <a:rPr lang="fr-FR" sz="3200" i="0" dirty="0" smtClean="0">
                <a:solidFill>
                  <a:schemeClr val="bg1"/>
                </a:solidFill>
                <a:latin typeface="+mj-lt"/>
              </a:rPr>
              <a:t>Ton Précieux Sang a lavé nos péchés !</a:t>
            </a:r>
          </a:p>
          <a:p>
            <a:pPr>
              <a:lnSpc>
                <a:spcPts val="3000"/>
              </a:lnSpc>
            </a:pPr>
            <a:r>
              <a:rPr lang="fr-FR" sz="3200" i="0" dirty="0" smtClean="0">
                <a:solidFill>
                  <a:schemeClr val="bg1"/>
                </a:solidFill>
                <a:latin typeface="+mj-lt"/>
              </a:rPr>
              <a:t> </a:t>
            </a:r>
          </a:p>
          <a:p>
            <a:endParaRPr lang="fr-FR" sz="1200" i="0" dirty="0" smtClean="0">
              <a:solidFill>
                <a:schemeClr val="bg1"/>
              </a:solidFill>
              <a:latin typeface="Arial Narrow" pitchFamily="34" charset="0"/>
            </a:endParaRPr>
          </a:p>
          <a:p>
            <a:pPr algn="ctr">
              <a:lnSpc>
                <a:spcPts val="3000"/>
              </a:lnSpc>
            </a:pPr>
            <a:r>
              <a:rPr lang="fr-FR" sz="3200" b="1" dirty="0" smtClean="0">
                <a:solidFill>
                  <a:srgbClr val="FFFF00"/>
                </a:solidFill>
                <a:latin typeface="+mj-lt"/>
              </a:rPr>
              <a:t>Sois loué Seigneur pour ta grandeur </a:t>
            </a:r>
          </a:p>
          <a:p>
            <a:pPr algn="ctr">
              <a:lnSpc>
                <a:spcPts val="3000"/>
              </a:lnSpc>
            </a:pPr>
            <a:r>
              <a:rPr lang="fr-FR" sz="3200" b="1" dirty="0" smtClean="0">
                <a:solidFill>
                  <a:srgbClr val="FFFF00"/>
                </a:solidFill>
                <a:latin typeface="+mj-lt"/>
              </a:rPr>
              <a:t>Sois loué pour tous tes bienfaits</a:t>
            </a:r>
            <a:endParaRPr lang="fr-FR" sz="3200" dirty="0" smtClean="0">
              <a:solidFill>
                <a:srgbClr val="FFFF00"/>
              </a:solidFill>
              <a:latin typeface="+mj-lt"/>
            </a:endParaRPr>
          </a:p>
          <a:p>
            <a:pPr algn="ctr">
              <a:lnSpc>
                <a:spcPts val="3000"/>
              </a:lnSpc>
            </a:pPr>
            <a:r>
              <a:rPr lang="fr-FR" sz="3200" b="1" dirty="0" smtClean="0">
                <a:solidFill>
                  <a:srgbClr val="FFFF00"/>
                </a:solidFill>
                <a:latin typeface="+mj-lt"/>
              </a:rPr>
              <a:t>Gloire à Toi Seigneur tu es vainqueur </a:t>
            </a:r>
          </a:p>
          <a:p>
            <a:pPr algn="ctr">
              <a:lnSpc>
                <a:spcPts val="3000"/>
              </a:lnSpc>
            </a:pPr>
            <a:r>
              <a:rPr lang="fr-FR" sz="3200" b="1" dirty="0" smtClean="0">
                <a:solidFill>
                  <a:srgbClr val="FFFF00"/>
                </a:solidFill>
                <a:latin typeface="+mj-lt"/>
              </a:rPr>
              <a:t>Ton amour inonde nos cœurs</a:t>
            </a:r>
            <a:endParaRPr lang="fr-FR" sz="3200" dirty="0" smtClean="0">
              <a:solidFill>
                <a:srgbClr val="FFFF00"/>
              </a:solidFill>
              <a:latin typeface="+mj-lt"/>
            </a:endParaRPr>
          </a:p>
          <a:p>
            <a:pPr algn="ctr">
              <a:lnSpc>
                <a:spcPts val="3000"/>
              </a:lnSpc>
            </a:pPr>
            <a:r>
              <a:rPr lang="fr-FR" sz="3200" b="1" dirty="0" smtClean="0">
                <a:solidFill>
                  <a:srgbClr val="FFFF00"/>
                </a:solidFill>
                <a:latin typeface="+mj-lt"/>
              </a:rPr>
              <a:t>Que ma bouche chante ta louange</a:t>
            </a:r>
            <a:endParaRPr lang="fr-FR" sz="3200" dirty="0" smtClean="0">
              <a:solidFill>
                <a:srgbClr val="FFFF00"/>
              </a:solidFill>
              <a:latin typeface="+mj-lt"/>
            </a:endParaRPr>
          </a:p>
          <a:p>
            <a:endParaRPr lang="fr-FR" sz="1200" i="0" dirty="0" smtClean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5" name="Accolade fermante 4"/>
          <p:cNvSpPr/>
          <p:nvPr/>
        </p:nvSpPr>
        <p:spPr bwMode="auto">
          <a:xfrm>
            <a:off x="7236296" y="980728"/>
            <a:ext cx="216024" cy="1440160"/>
          </a:xfrm>
          <a:prstGeom prst="rightBrac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452320" y="764704"/>
            <a:ext cx="16916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FF00"/>
                </a:solidFill>
                <a:latin typeface="Arial Narrow" pitchFamily="34" charset="0"/>
              </a:rPr>
              <a:t>Que ma bouche chante ta louange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d’entrée</a:t>
            </a:r>
            <a:r>
              <a:rPr lang="fr-FR" sz="2800" i="0" dirty="0" smtClean="0">
                <a:solidFill>
                  <a:srgbClr val="FFFF00"/>
                </a:solidFill>
                <a:latin typeface="Comic Sans MS" pitchFamily="66" charset="0"/>
              </a:rPr>
              <a:t>: </a:t>
            </a:r>
            <a:r>
              <a:rPr lang="fr-FR" sz="2800" i="0" dirty="0" smtClean="0">
                <a:solidFill>
                  <a:srgbClr val="CCCCFF"/>
                </a:solidFill>
                <a:latin typeface="Comic Sans MS" pitchFamily="66" charset="0"/>
              </a:rPr>
              <a:t>Que ma bouche chante ta louange</a:t>
            </a:r>
            <a:endParaRPr lang="fr-FR" sz="2800" i="0" dirty="0">
              <a:solidFill>
                <a:srgbClr val="CCCCFF"/>
              </a:solidFill>
              <a:latin typeface="Comic Sans MS" pitchFamily="66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56376" y="5923610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3495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5481</TotalTime>
  <Words>107</Words>
  <Application>Microsoft Office PowerPoint</Application>
  <PresentationFormat>Affichage à l'écran (4:3)</PresentationFormat>
  <Paragraphs>52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Modèle par défaut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683</cp:revision>
  <cp:lastPrinted>2017-10-06T11:59:14Z</cp:lastPrinted>
  <dcterms:created xsi:type="dcterms:W3CDTF">2009-10-17T16:00:12Z</dcterms:created>
  <dcterms:modified xsi:type="dcterms:W3CDTF">2019-12-26T22:11:12Z</dcterms:modified>
</cp:coreProperties>
</file>