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F1DD4D-D274-40C8-BD17-3B093855983B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734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12675"/>
            <a:ext cx="914400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2800" dirty="0" smtClean="0">
              <a:solidFill>
                <a:schemeClr val="bg1"/>
              </a:solidFill>
            </a:endParaRPr>
          </a:p>
          <a:p>
            <a:endParaRPr lang="fr-FR" sz="1200" dirty="0" smtClean="0">
              <a:solidFill>
                <a:schemeClr val="bg1"/>
              </a:solidFill>
            </a:endParaRPr>
          </a:p>
          <a:p>
            <a:pPr lvl="0"/>
            <a:r>
              <a:rPr lang="fr-FR" sz="2900" i="0" dirty="0" smtClean="0">
                <a:solidFill>
                  <a:schemeClr val="bg1"/>
                </a:solidFill>
              </a:rPr>
              <a:t>1. Qu´éclate dans le ciel la joie des anges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Qu´éclate de partout la joie du monde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Qu´éclate dans l´Eglise la joie des fils de Dieu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La lumière éclaire l´Eglise,  La lumière éclaire la terre,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Peuples chantez !</a:t>
            </a:r>
          </a:p>
          <a:p>
            <a:pPr lvl="0"/>
            <a:endParaRPr lang="fr-FR" sz="1000" b="1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Nous te louons splendeur du Père.</a:t>
            </a:r>
            <a:br>
              <a:rPr lang="fr-FR" sz="3000" b="1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Jésus, Fils de Dieu.</a:t>
            </a:r>
          </a:p>
          <a:p>
            <a:endParaRPr lang="fr-FR" sz="1000" b="1" dirty="0" smtClean="0">
              <a:solidFill>
                <a:schemeClr val="bg1"/>
              </a:solidFill>
            </a:endParaRPr>
          </a:p>
          <a:p>
            <a:pPr lvl="0"/>
            <a:r>
              <a:rPr lang="fr-FR" sz="2900" i="0" dirty="0" smtClean="0">
                <a:solidFill>
                  <a:schemeClr val="bg1"/>
                </a:solidFill>
              </a:rPr>
              <a:t>2. Voici pour tous les temps l´unique Pâque,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Voici pour Israël le grand passage,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Voici la longue marche vers la terre de liberté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Ta lumière éclaire la route,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Dans la nuit ton peuple s´avance,   Libre, vainqueur !</a:t>
            </a:r>
            <a:endParaRPr lang="fr-FR" sz="2900" b="1" i="0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1519" y="11219"/>
            <a:ext cx="8351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i="0" dirty="0">
                <a:solidFill>
                  <a:srgbClr val="FFCCFF"/>
                </a:solidFill>
                <a:latin typeface="Comic Sans MS" pitchFamily="66" charset="0"/>
              </a:rPr>
              <a:t>Liturgie de l’Accueil -&gt;</a:t>
            </a:r>
            <a:r>
              <a:rPr lang="fr-FR" i="0" dirty="0">
                <a:solidFill>
                  <a:srgbClr val="FFCCFF"/>
                </a:solidFill>
                <a:latin typeface="Comic Sans MS" pitchFamily="66" charset="0"/>
              </a:rPr>
              <a:t> </a:t>
            </a:r>
            <a:r>
              <a:rPr lang="fr-FR" sz="2800" b="1" i="0" dirty="0" err="1" smtClean="0">
                <a:solidFill>
                  <a:srgbClr val="FFCCFF"/>
                </a:solidFill>
                <a:latin typeface="Comic Sans MS" pitchFamily="66" charset="0"/>
              </a:rPr>
              <a:t>Exultet</a:t>
            </a:r>
            <a:endParaRPr lang="fr-FR" sz="2800" b="1" i="0" dirty="0">
              <a:solidFill>
                <a:srgbClr val="FF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413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12675"/>
            <a:ext cx="9144000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2800" dirty="0" smtClean="0">
              <a:solidFill>
                <a:schemeClr val="bg1"/>
              </a:solidFill>
            </a:endParaRPr>
          </a:p>
          <a:p>
            <a:endParaRPr lang="fr-FR" sz="1200" dirty="0" smtClean="0">
              <a:solidFill>
                <a:schemeClr val="bg1"/>
              </a:solidFill>
            </a:endParaRPr>
          </a:p>
          <a:p>
            <a:pPr lvl="0"/>
            <a:r>
              <a:rPr lang="fr-FR" sz="2900" i="0" dirty="0" smtClean="0">
                <a:solidFill>
                  <a:schemeClr val="bg1"/>
                </a:solidFill>
              </a:rPr>
              <a:t>3.Voici maintenant la victoire,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Voici la liberté pour tous les peuples,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Le Christ ressuscité triomphe de la mort.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Ô nuit qui nous rend la lumière,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Ô nuit qui vit dans sa gloire     Le Christ, Seigneur !</a:t>
            </a:r>
            <a:endParaRPr lang="fr-FR" sz="2900" b="1" i="0" dirty="0" smtClean="0">
              <a:solidFill>
                <a:schemeClr val="bg1"/>
              </a:solidFill>
            </a:endParaRPr>
          </a:p>
          <a:p>
            <a:pPr lvl="0"/>
            <a:endParaRPr lang="fr-FR" sz="1000" b="1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Nous te louons splendeur du Père.</a:t>
            </a:r>
            <a:br>
              <a:rPr lang="fr-FR" sz="3000" b="1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Jésus, Fils de Dieu.</a:t>
            </a:r>
          </a:p>
          <a:p>
            <a:endParaRPr lang="fr-FR" sz="1000" b="1" dirty="0" smtClean="0">
              <a:solidFill>
                <a:schemeClr val="bg1"/>
              </a:solidFill>
            </a:endParaRPr>
          </a:p>
          <a:p>
            <a:pPr lvl="0"/>
            <a:r>
              <a:rPr lang="fr-FR" sz="2900" i="0" dirty="0" smtClean="0">
                <a:solidFill>
                  <a:schemeClr val="bg1"/>
                </a:solidFill>
              </a:rPr>
              <a:t>4. Amour infini de notre Père,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Suprême témoignage de tendresse,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Pour libérer l´esclave, tu as livré le Fils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Bienheureuse faute de l´homme,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Qui valut au monde en détresse     Le seul Sauveur !</a:t>
            </a:r>
            <a:endParaRPr lang="fr-FR" sz="2900" b="1" i="0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1520" y="12675"/>
            <a:ext cx="8351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i="0" dirty="0">
                <a:solidFill>
                  <a:srgbClr val="FFCCFF"/>
                </a:solidFill>
                <a:latin typeface="Comic Sans MS" pitchFamily="66" charset="0"/>
              </a:rPr>
              <a:t>Liturgie de l’Accueil -&gt;</a:t>
            </a:r>
            <a:r>
              <a:rPr lang="fr-FR" i="0" dirty="0">
                <a:solidFill>
                  <a:srgbClr val="FFCCFF"/>
                </a:solidFill>
                <a:latin typeface="Comic Sans MS" pitchFamily="66" charset="0"/>
              </a:rPr>
              <a:t> </a:t>
            </a:r>
            <a:r>
              <a:rPr lang="fr-FR" sz="2800" b="1" i="0" dirty="0" err="1">
                <a:solidFill>
                  <a:srgbClr val="FFCCFF"/>
                </a:solidFill>
                <a:latin typeface="Comic Sans MS" pitchFamily="66" charset="0"/>
              </a:rPr>
              <a:t>Exultet</a:t>
            </a:r>
            <a:endParaRPr lang="fr-FR" sz="2800" b="1" i="0" dirty="0">
              <a:solidFill>
                <a:srgbClr val="FF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412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12675"/>
            <a:ext cx="9144000" cy="6848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2800" dirty="0" smtClean="0">
              <a:solidFill>
                <a:schemeClr val="bg1"/>
              </a:solidFill>
            </a:endParaRPr>
          </a:p>
          <a:p>
            <a:endParaRPr lang="fr-FR" sz="1200" dirty="0" smtClean="0">
              <a:solidFill>
                <a:schemeClr val="bg1"/>
              </a:solidFill>
            </a:endParaRPr>
          </a:p>
          <a:p>
            <a:pPr lvl="0"/>
            <a:r>
              <a:rPr lang="fr-FR" sz="2900" i="0" dirty="0" smtClean="0">
                <a:solidFill>
                  <a:schemeClr val="bg1"/>
                </a:solidFill>
              </a:rPr>
              <a:t>5.Victoire qui rassemble ciel et terre,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Victoire où Dieu se donne un nouveau peuple,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Victoire de l´Amour, victoire de la Vie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Ô Père accueille la flamme,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Qui vers toi s´élève en offrande,   Feu de nos cœurs.</a:t>
            </a:r>
            <a:endParaRPr lang="fr-FR" sz="2900" b="1" i="0" dirty="0" smtClean="0">
              <a:solidFill>
                <a:schemeClr val="bg1"/>
              </a:solidFill>
            </a:endParaRPr>
          </a:p>
          <a:p>
            <a:pPr lvl="0"/>
            <a:endParaRPr lang="fr-FR" sz="1000" b="1" i="0" dirty="0" smtClean="0">
              <a:solidFill>
                <a:schemeClr val="bg1"/>
              </a:solidFill>
            </a:endParaRPr>
          </a:p>
          <a:p>
            <a:r>
              <a:rPr lang="fr-FR" sz="3000" b="1" dirty="0" smtClean="0">
                <a:solidFill>
                  <a:srgbClr val="FFFF00"/>
                </a:solidFill>
              </a:rPr>
              <a:t>Nous te louons splendeur du Père.</a:t>
            </a:r>
            <a:br>
              <a:rPr lang="fr-FR" sz="3000" b="1" dirty="0" smtClean="0">
                <a:solidFill>
                  <a:srgbClr val="FFFF00"/>
                </a:solidFill>
              </a:rPr>
            </a:br>
            <a:r>
              <a:rPr lang="fr-FR" sz="3000" b="1" dirty="0" smtClean="0">
                <a:solidFill>
                  <a:srgbClr val="FFFF00"/>
                </a:solidFill>
              </a:rPr>
              <a:t>Jésus, Fils de Dieu.</a:t>
            </a:r>
          </a:p>
          <a:p>
            <a:endParaRPr lang="fr-FR" sz="1000" b="1" dirty="0" smtClean="0">
              <a:solidFill>
                <a:schemeClr val="bg1"/>
              </a:solidFill>
            </a:endParaRPr>
          </a:p>
          <a:p>
            <a:pPr lvl="0"/>
            <a:r>
              <a:rPr lang="fr-FR" sz="2900" i="0" dirty="0" smtClean="0">
                <a:solidFill>
                  <a:schemeClr val="bg1"/>
                </a:solidFill>
              </a:rPr>
              <a:t>6. Que brille devant toi cette lumière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Demain se lèvera l´aube nouvelle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D´un monde rajeuni dans la Pâque de ton Fils !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Et que règnent la Paix, la Justice et l´Amour,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Et que passent tous les hommes</a:t>
            </a:r>
            <a:br>
              <a:rPr lang="fr-FR" sz="2900" i="0" dirty="0" smtClean="0">
                <a:solidFill>
                  <a:schemeClr val="bg1"/>
                </a:solidFill>
              </a:rPr>
            </a:br>
            <a:r>
              <a:rPr lang="fr-FR" sz="2900" i="0" dirty="0" smtClean="0">
                <a:solidFill>
                  <a:schemeClr val="bg1"/>
                </a:solidFill>
              </a:rPr>
              <a:t>De cette terre à ta grande maison    Par Jésus Christ !</a:t>
            </a:r>
            <a:endParaRPr lang="fr-FR" sz="2900" b="1" i="0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51520" y="-2429"/>
            <a:ext cx="8351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i="0" dirty="0">
                <a:solidFill>
                  <a:srgbClr val="FFCCFF"/>
                </a:solidFill>
                <a:latin typeface="Comic Sans MS" pitchFamily="66" charset="0"/>
              </a:rPr>
              <a:t>Liturgie de l’Accueil -&gt;</a:t>
            </a:r>
            <a:r>
              <a:rPr lang="fr-FR" i="0" dirty="0">
                <a:solidFill>
                  <a:srgbClr val="FFCCFF"/>
                </a:solidFill>
                <a:latin typeface="Comic Sans MS" pitchFamily="66" charset="0"/>
              </a:rPr>
              <a:t> </a:t>
            </a:r>
            <a:r>
              <a:rPr lang="fr-FR" sz="2800" b="1" i="0" dirty="0" err="1" smtClean="0">
                <a:solidFill>
                  <a:srgbClr val="FFCCFF"/>
                </a:solidFill>
                <a:latin typeface="Comic Sans MS" pitchFamily="66" charset="0"/>
              </a:rPr>
              <a:t>Exultet</a:t>
            </a:r>
            <a:r>
              <a:rPr lang="fr-FR" sz="2800" b="1" i="0" dirty="0" smtClean="0">
                <a:solidFill>
                  <a:srgbClr val="FFCCFF"/>
                </a:solidFill>
                <a:latin typeface="Comic Sans MS" pitchFamily="66" charset="0"/>
              </a:rPr>
              <a:t> Classique</a:t>
            </a:r>
            <a:endParaRPr lang="fr-FR" sz="2800" b="1" i="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84368" y="5368051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7290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42</Words>
  <Application>Microsoft Office PowerPoint</Application>
  <PresentationFormat>Affichage à l'écran (4:3)</PresentationFormat>
  <Paragraphs>27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688</cp:revision>
  <cp:lastPrinted>2017-10-06T11:59:14Z</cp:lastPrinted>
  <dcterms:created xsi:type="dcterms:W3CDTF">2009-10-17T16:00:12Z</dcterms:created>
  <dcterms:modified xsi:type="dcterms:W3CDTF">2019-12-29T15:11:01Z</dcterms:modified>
</cp:coreProperties>
</file>