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18/12/2022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15537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11653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24047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31878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733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036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55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3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59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39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943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58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84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9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99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26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9864" y="0"/>
            <a:ext cx="1414136" cy="161969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23875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</a:t>
            </a:r>
            <a:r>
              <a:rPr kumimoji="0" lang="fr-FR" sz="2400" b="0" i="1" u="none" strike="noStrike" kern="1200" cap="none" spc="0" normalizeH="0" baseline="0" noProof="0" dirty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fr-FR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 </a:t>
            </a:r>
            <a:r>
              <a:rPr kumimoji="0" lang="fr-FR" sz="2400" b="0" i="1" u="none" strike="noStrike" kern="1200" cap="none" spc="0" normalizeH="0" baseline="0" noProof="0" dirty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95, 1-2a, 2b-3, 11-12a, 12b-13a.c)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Aujourd’hui, un Sauveur nous est né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C’est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Christ, le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C’est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Christ, le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1/ Chantez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Seigneur un chant nouveau,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Chantez au Seigneur, terre entière,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Chantez au Seigneur et bénissez son nom !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Chantez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Seigneur et bénissez son nom !</a:t>
            </a:r>
          </a:p>
        </p:txBody>
      </p:sp>
    </p:spTree>
    <p:extLst>
      <p:ext uri="{BB962C8B-B14F-4D97-AF65-F5344CB8AC3E}">
        <p14:creationId xmlns:p14="http://schemas.microsoft.com/office/powerpoint/2010/main" val="180224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9864" y="0"/>
            <a:ext cx="1414136" cy="161969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23875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: </a:t>
            </a:r>
            <a:r>
              <a:rPr kumimoji="0" lang="fr-FR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fr-FR" sz="2400" b="0" i="1" u="none" strike="noStrike" kern="1200" cap="none" spc="0" normalizeH="0" baseline="0" noProof="0" dirty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 95, 1-2a, 2b-3, 11-12a, 12b-13a.c)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Aujourd’hui, un Sauveur nous est né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C’est le Christ, le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C’est le Christ, le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2/ De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jour en jour, proclamez son salut,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Racontez à tous les peuples sa gloire,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 toutes les nations ses merveilles !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 toutes les nations ses merveilles 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94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9864" y="0"/>
            <a:ext cx="1414136" cy="161969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23875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2400" b="0" i="1" u="none" strike="noStrike" kern="1200" cap="none" spc="0" normalizeH="0" baseline="0" noProof="0" dirty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(Ps 95, 1-2a, 2b-3, 11-12a, 12b-13a.c)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Aujourd’hui, un Sauveur nous est né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C’est le Christ, le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C’est le Christ, le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3/ Joie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ciel ! Exulte la terre !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Les masses de la mer mugissent,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La campagne tout entière est en fête.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campagne tout entière est en fête.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34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9864" y="0"/>
            <a:ext cx="1414136" cy="161969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23875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2400" b="0" i="1" u="none" strike="noStrike" kern="1200" cap="none" spc="0" normalizeH="0" baseline="0" noProof="0" dirty="0">
                <a:ln>
                  <a:noFill/>
                </a:ln>
                <a:solidFill>
                  <a:srgbClr val="CC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(Ps 95, 1-2a, 2b-3, 11-12a, 12b-13a.c)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Aujourd’hui, un Sauveur nous est né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C’est le Christ, le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C’est le Christ, le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4/ Les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arbres des forêts dansent de joie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Devant la face du Seigneur, car il vient,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car il vient pour juger la terre.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jugera le monde avec justice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peuples selon sa vérité.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977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5454</TotalTime>
  <Words>315</Words>
  <Application>Microsoft Office PowerPoint</Application>
  <PresentationFormat>Affichage à l'écran (4:3)</PresentationFormat>
  <Paragraphs>49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Comic Sans MS</vt:lpstr>
      <vt:lpstr>Modèle par défaut</vt:lpstr>
      <vt:lpstr>1_Modèle par défaut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668</cp:revision>
  <cp:lastPrinted>2017-10-06T11:59:14Z</cp:lastPrinted>
  <dcterms:created xsi:type="dcterms:W3CDTF">2009-10-17T16:00:12Z</dcterms:created>
  <dcterms:modified xsi:type="dcterms:W3CDTF">2022-12-18T16:22:27Z</dcterms:modified>
</cp:coreProperties>
</file>