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6" r:id="rId1"/>
  </p:sldMasterIdLst>
  <p:notesMasterIdLst>
    <p:notesMasterId r:id="rId6"/>
  </p:notesMasterIdLst>
  <p:handoutMasterIdLst>
    <p:handoutMasterId r:id="rId7"/>
  </p:handoutMasterIdLst>
  <p:sldIdLst>
    <p:sldId id="658" r:id="rId2"/>
    <p:sldId id="659" r:id="rId3"/>
    <p:sldId id="660" r:id="rId4"/>
    <p:sldId id="661" r:id="rId5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44" autoAdjust="0"/>
    <p:restoredTop sz="99393" autoAdjust="0"/>
  </p:normalViewPr>
  <p:slideViewPr>
    <p:cSldViewPr>
      <p:cViewPr varScale="1">
        <p:scale>
          <a:sx n="101" d="100"/>
          <a:sy n="101" d="100"/>
        </p:scale>
        <p:origin x="955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26/03/2023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16E1BB8-F04C-4253-B65C-A67ED9307EAB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9090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16E1BB8-F04C-4253-B65C-A67ED9307EAB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9834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16E1BB8-F04C-4253-B65C-A67ED9307EAB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1896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16E1BB8-F04C-4253-B65C-A67ED9307EAB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311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4348" y="0"/>
            <a:ext cx="7772400" cy="57148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DDA7C6-EB1F-4409-8E52-C5F7EFAD8CE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3584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44E737-8318-4BF0-9147-2CAA634895E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2560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EC7387-6EE4-436A-8620-1754E848C33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3302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FEB789-BFD8-490C-86ED-C1005C6375A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715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083B94-60A2-462B-AD5D-B3A30D35C42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8866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4ED4AD-8BE0-4DD4-8503-055BE133CAE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5808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D864BF-6444-4C08-A475-2885EC33E79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0672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2364AD-C780-40D6-80AE-36C80F25853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7092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12AC8-BF65-4A6A-BCB1-78828E9D9D0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14461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4B535-FDB6-472D-A8FF-F49A5677C93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1503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DE1F9B-4EA3-4759-9365-72869AF1AF7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2209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i="0">
                <a:cs typeface="+mn-cs"/>
              </a:defRPr>
            </a:lvl1pPr>
          </a:lstStyle>
          <a:p>
            <a:pPr>
              <a:defRPr/>
            </a:pPr>
            <a:fld id="{D40A32AF-632D-455B-8BB4-D4E8EF3F64E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5080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49" name="Picture 7" descr="http://bbs.backstage.com/eve/forums/a/ga/ul/252103232/inlineimg/Y/Bible.gif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452320" y="980728"/>
            <a:ext cx="1539875" cy="176371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7173" name="Text Box 6"/>
          <p:cNvSpPr txBox="1">
            <a:spLocks noChangeArrowheads="1"/>
          </p:cNvSpPr>
          <p:nvPr/>
        </p:nvSpPr>
        <p:spPr bwMode="auto">
          <a:xfrm>
            <a:off x="10496" y="363915"/>
            <a:ext cx="9144000" cy="4462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Psaume : </a:t>
            </a:r>
            <a:r>
              <a:rPr kumimoji="0" lang="de-DE" sz="2800" b="0" i="1" u="none" strike="noStrike" kern="1200" cap="none" spc="0" normalizeH="0" baseline="0" noProof="0" dirty="0">
                <a:ln>
                  <a:noFill/>
                </a:ln>
                <a:solidFill>
                  <a:srgbClr val="FFCC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(</a:t>
            </a:r>
            <a:r>
              <a:rPr kumimoji="0" lang="de-DE" sz="2800" b="0" i="1" u="none" strike="noStrike" kern="1200" cap="none" spc="0" normalizeH="0" baseline="0" noProof="0" dirty="0" err="1">
                <a:ln>
                  <a:noFill/>
                </a:ln>
                <a:solidFill>
                  <a:srgbClr val="FFCC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Ps</a:t>
            </a:r>
            <a:r>
              <a:rPr kumimoji="0" lang="de-DE" sz="2800" b="0" i="1" u="none" strike="noStrike" kern="1200" cap="none" spc="0" normalizeH="0" baseline="0" noProof="0" dirty="0">
                <a:ln>
                  <a:noFill/>
                </a:ln>
                <a:solidFill>
                  <a:srgbClr val="FFCC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21 (22), 8-9, 17-18a, 19-20, 22c-24a)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0" i="1" u="none" strike="noStrike" kern="1200" cap="none" spc="0" normalizeH="0" baseline="0" noProof="0" dirty="0">
              <a:ln>
                <a:noFill/>
              </a:ln>
              <a:solidFill>
                <a:srgbClr val="FFCC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Mon </a:t>
            </a: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Dieu, mon Dieu, </a:t>
            </a:r>
            <a:endParaRPr kumimoji="0" lang="fr-FR" sz="3200" b="1" i="1" u="none" strike="noStrike" kern="120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pourquoi </a:t>
            </a: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m’as-tu </a:t>
            </a:r>
            <a:r>
              <a:rPr kumimoji="0" lang="fr-FR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abandonné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3200" b="1" i="1" u="none" strike="noStrike" kern="120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442913" marR="0" lvl="0" indent="-44291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1/ Tous ceux qui me voient me bafouent,</a:t>
            </a:r>
            <a:b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</a:b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Ils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ricanent et hochent la tête :</a:t>
            </a:r>
            <a:b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</a:b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«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Il comptait sur le Seigneur : qu'il le délivre !</a:t>
            </a:r>
            <a:b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</a:b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Qu'il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le sauve, puisqu'il est son ami ! »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0" y="44624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la </a:t>
            </a: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Parole de Dieu</a:t>
            </a:r>
          </a:p>
        </p:txBody>
      </p:sp>
    </p:spTree>
    <p:extLst>
      <p:ext uri="{BB962C8B-B14F-4D97-AF65-F5344CB8AC3E}">
        <p14:creationId xmlns:p14="http://schemas.microsoft.com/office/powerpoint/2010/main" val="42651912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49" name="Picture 7" descr="http://bbs.backstage.com/eve/forums/a/ga/ul/252103232/inlineimg/Y/Bible.gif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452320" y="980728"/>
            <a:ext cx="1539875" cy="176371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7173" name="Text Box 6"/>
          <p:cNvSpPr txBox="1">
            <a:spLocks noChangeArrowheads="1"/>
          </p:cNvSpPr>
          <p:nvPr/>
        </p:nvSpPr>
        <p:spPr bwMode="auto">
          <a:xfrm>
            <a:off x="10496" y="363915"/>
            <a:ext cx="9144000" cy="4462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Psaume : </a:t>
            </a:r>
            <a:r>
              <a:rPr kumimoji="0" lang="de-DE" sz="2800" b="0" i="1" u="none" strike="noStrike" kern="1200" cap="none" spc="0" normalizeH="0" baseline="0" noProof="0" dirty="0">
                <a:ln>
                  <a:noFill/>
                </a:ln>
                <a:solidFill>
                  <a:srgbClr val="FFCC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(</a:t>
            </a:r>
            <a:r>
              <a:rPr kumimoji="0" lang="de-DE" sz="2800" b="0" i="1" u="none" strike="noStrike" kern="1200" cap="none" spc="0" normalizeH="0" baseline="0" noProof="0" dirty="0" err="1">
                <a:ln>
                  <a:noFill/>
                </a:ln>
                <a:solidFill>
                  <a:srgbClr val="FFCC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Ps</a:t>
            </a:r>
            <a:r>
              <a:rPr kumimoji="0" lang="de-DE" sz="2800" b="0" i="1" u="none" strike="noStrike" kern="1200" cap="none" spc="0" normalizeH="0" baseline="0" noProof="0" dirty="0">
                <a:ln>
                  <a:noFill/>
                </a:ln>
                <a:solidFill>
                  <a:srgbClr val="FFCC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21 (22), 8-9, 17-18a, 19-20, 22c-24a)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0" i="1" u="none" strike="noStrike" kern="1200" cap="none" spc="0" normalizeH="0" baseline="0" noProof="0" dirty="0">
              <a:ln>
                <a:noFill/>
              </a:ln>
              <a:solidFill>
                <a:srgbClr val="FFCC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Mon </a:t>
            </a: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Dieu, mon Dieu, </a:t>
            </a:r>
            <a:endParaRPr kumimoji="0" lang="fr-FR" sz="3200" b="1" i="1" u="none" strike="noStrike" kern="120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pourquoi </a:t>
            </a: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m’as-tu </a:t>
            </a:r>
            <a:r>
              <a:rPr kumimoji="0" lang="fr-FR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abandonné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3200" b="1" i="1" u="none" strike="noStrike" kern="120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442913" marR="0" lvl="0" indent="-44291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2/	Oui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, des chiens me cernent,</a:t>
            </a:r>
            <a:b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</a:b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Une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bande de vauriens m'entoure.</a:t>
            </a:r>
            <a:b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</a:b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Ils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me percent les mains et les pieds ;</a:t>
            </a:r>
            <a:b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</a:b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Je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peux compter tous mes os.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0" y="44624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la </a:t>
            </a: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Parole de Dieu</a:t>
            </a:r>
          </a:p>
        </p:txBody>
      </p:sp>
    </p:spTree>
    <p:extLst>
      <p:ext uri="{BB962C8B-B14F-4D97-AF65-F5344CB8AC3E}">
        <p14:creationId xmlns:p14="http://schemas.microsoft.com/office/powerpoint/2010/main" val="8354350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49" name="Picture 7" descr="http://bbs.backstage.com/eve/forums/a/ga/ul/252103232/inlineimg/Y/Bible.gif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452320" y="980728"/>
            <a:ext cx="1539875" cy="176371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7173" name="Text Box 6"/>
          <p:cNvSpPr txBox="1">
            <a:spLocks noChangeArrowheads="1"/>
          </p:cNvSpPr>
          <p:nvPr/>
        </p:nvSpPr>
        <p:spPr bwMode="auto">
          <a:xfrm>
            <a:off x="10496" y="363915"/>
            <a:ext cx="9144000" cy="4462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Psaume : </a:t>
            </a:r>
            <a:r>
              <a:rPr kumimoji="0" lang="de-DE" sz="2800" b="0" i="1" u="none" strike="noStrike" kern="1200" cap="none" spc="0" normalizeH="0" baseline="0" noProof="0" dirty="0">
                <a:ln>
                  <a:noFill/>
                </a:ln>
                <a:solidFill>
                  <a:srgbClr val="FFCC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(</a:t>
            </a:r>
            <a:r>
              <a:rPr kumimoji="0" lang="de-DE" sz="2800" b="0" i="1" u="none" strike="noStrike" kern="1200" cap="none" spc="0" normalizeH="0" baseline="0" noProof="0" dirty="0" err="1">
                <a:ln>
                  <a:noFill/>
                </a:ln>
                <a:solidFill>
                  <a:srgbClr val="FFCC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Ps</a:t>
            </a:r>
            <a:r>
              <a:rPr kumimoji="0" lang="de-DE" sz="2800" b="0" i="1" u="none" strike="noStrike" kern="1200" cap="none" spc="0" normalizeH="0" baseline="0" noProof="0" dirty="0">
                <a:ln>
                  <a:noFill/>
                </a:ln>
                <a:solidFill>
                  <a:srgbClr val="FFCC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21 (22), 8-9, 17-18a, 19-20, 22c-24a)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0" i="1" u="none" strike="noStrike" kern="1200" cap="none" spc="0" normalizeH="0" baseline="0" noProof="0" dirty="0">
              <a:ln>
                <a:noFill/>
              </a:ln>
              <a:solidFill>
                <a:srgbClr val="FFCC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Mon </a:t>
            </a: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Dieu, mon Dieu, </a:t>
            </a:r>
            <a:endParaRPr kumimoji="0" lang="fr-FR" sz="3200" b="1" i="1" u="none" strike="noStrike" kern="120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pourquoi </a:t>
            </a: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m’as-tu </a:t>
            </a:r>
            <a:r>
              <a:rPr kumimoji="0" lang="fr-FR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abandonné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3200" b="1" i="1" u="none" strike="noStrike" kern="120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442913" marR="0" lvl="0" indent="-44291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3/ Ils partagent entre eux mes habits</a:t>
            </a:r>
            <a:b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</a:b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Et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tirent au sort mon vêtement.</a:t>
            </a:r>
            <a:b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</a:b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Mais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toi, Seigneur, ne sois pas loin :</a:t>
            </a:r>
            <a:b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</a:b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Ô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ma force, viens vite à mon aide !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0" y="44624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la </a:t>
            </a: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Parole de Dieu</a:t>
            </a:r>
          </a:p>
        </p:txBody>
      </p:sp>
    </p:spTree>
    <p:extLst>
      <p:ext uri="{BB962C8B-B14F-4D97-AF65-F5344CB8AC3E}">
        <p14:creationId xmlns:p14="http://schemas.microsoft.com/office/powerpoint/2010/main" val="30641366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49" name="Picture 7" descr="http://bbs.backstage.com/eve/forums/a/ga/ul/252103232/inlineimg/Y/Bible.gif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452320" y="980728"/>
            <a:ext cx="1539875" cy="176371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7173" name="Text Box 6"/>
          <p:cNvSpPr txBox="1">
            <a:spLocks noChangeArrowheads="1"/>
          </p:cNvSpPr>
          <p:nvPr/>
        </p:nvSpPr>
        <p:spPr bwMode="auto">
          <a:xfrm>
            <a:off x="10496" y="363915"/>
            <a:ext cx="9144000" cy="4462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Psaume : </a:t>
            </a:r>
            <a:r>
              <a:rPr kumimoji="0" lang="de-DE" sz="2800" b="0" i="1" u="none" strike="noStrike" kern="1200" cap="none" spc="0" normalizeH="0" baseline="0" noProof="0" dirty="0">
                <a:ln>
                  <a:noFill/>
                </a:ln>
                <a:solidFill>
                  <a:srgbClr val="FFCC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(</a:t>
            </a:r>
            <a:r>
              <a:rPr kumimoji="0" lang="de-DE" sz="2800" b="0" i="1" u="none" strike="noStrike" kern="1200" cap="none" spc="0" normalizeH="0" baseline="0" noProof="0" dirty="0" err="1">
                <a:ln>
                  <a:noFill/>
                </a:ln>
                <a:solidFill>
                  <a:srgbClr val="FFCC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Ps</a:t>
            </a:r>
            <a:r>
              <a:rPr kumimoji="0" lang="de-DE" sz="2800" b="0" i="1" u="none" strike="noStrike" kern="1200" cap="none" spc="0" normalizeH="0" baseline="0" noProof="0" dirty="0">
                <a:ln>
                  <a:noFill/>
                </a:ln>
                <a:solidFill>
                  <a:srgbClr val="FFCC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21 (22), 8-9, 17-18a, 19-20, 22c-24a)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0" i="1" u="none" strike="noStrike" kern="1200" cap="none" spc="0" normalizeH="0" baseline="0" noProof="0" dirty="0">
              <a:ln>
                <a:noFill/>
              </a:ln>
              <a:solidFill>
                <a:srgbClr val="FFCC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Mon </a:t>
            </a: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Dieu, mon Dieu, </a:t>
            </a:r>
            <a:endParaRPr kumimoji="0" lang="fr-FR" sz="3200" b="1" i="1" u="none" strike="noStrike" kern="120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pourquoi </a:t>
            </a: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m’as-tu </a:t>
            </a:r>
            <a:r>
              <a:rPr kumimoji="0" lang="fr-FR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abandonné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3200" b="1" i="1" u="none" strike="noStrike" kern="120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442913" marR="0" lvl="0" indent="-44291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4/ Tu m'as répondu !</a:t>
            </a:r>
            <a:b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</a:b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Et je proclame ton nom devant mes frères,</a:t>
            </a:r>
            <a:b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</a:b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Je te loue en pleine assemblée.</a:t>
            </a:r>
            <a:b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</a:b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Vous qui le craignez, louez le Seigneur!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0" y="44624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la </a:t>
            </a: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Parole de Dieu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5733256"/>
            <a:ext cx="1143000" cy="874426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09816810"/>
      </p:ext>
    </p:extLst>
  </p:cSld>
  <p:clrMapOvr>
    <a:masterClrMapping/>
  </p:clrMapOvr>
</p:sld>
</file>

<file path=ppt/theme/theme1.xml><?xml version="1.0" encoding="utf-8"?>
<a:theme xmlns:a="http://schemas.openxmlformats.org/drawingml/2006/main" name="1_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5459</TotalTime>
  <Words>276</Words>
  <Application>Microsoft Office PowerPoint</Application>
  <PresentationFormat>Affichage à l'écran (4:3)</PresentationFormat>
  <Paragraphs>32</Paragraphs>
  <Slides>4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7" baseType="lpstr">
      <vt:lpstr>Arial</vt:lpstr>
      <vt:lpstr>Comic Sans MS</vt:lpstr>
      <vt:lpstr>1_Modèle par défaut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François Daireaux</cp:lastModifiedBy>
  <cp:revision>669</cp:revision>
  <cp:lastPrinted>2017-10-06T11:59:14Z</cp:lastPrinted>
  <dcterms:created xsi:type="dcterms:W3CDTF">2009-10-17T16:00:12Z</dcterms:created>
  <dcterms:modified xsi:type="dcterms:W3CDTF">2023-03-26T20:42:24Z</dcterms:modified>
</cp:coreProperties>
</file>