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4"/>
  </p:notesMasterIdLst>
  <p:handoutMasterIdLst>
    <p:handoutMasterId r:id="rId5"/>
  </p:handoutMasterIdLst>
  <p:sldIdLst>
    <p:sldId id="656" r:id="rId2"/>
    <p:sldId id="657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17" d="100"/>
          <a:sy n="117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13/09/2021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36345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2234863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753584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5256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43302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371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888866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35808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10672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127092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11446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71503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52209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7508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452320" y="1628800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0" y="513252"/>
            <a:ext cx="91440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>
              <a:defRPr/>
            </a:pP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 </a:t>
            </a:r>
            <a:r>
              <a:rPr lang="en-US" sz="2800" dirty="0" smtClean="0">
                <a:solidFill>
                  <a:srgbClr val="FFCCFF"/>
                </a:solidFill>
              </a:rPr>
              <a:t>(</a:t>
            </a:r>
            <a:r>
              <a:rPr lang="en-US" sz="2800" dirty="0" smtClean="0">
                <a:solidFill>
                  <a:srgbClr val="FFCCFF"/>
                </a:solidFill>
              </a:rPr>
              <a:t>Ps 18 (19), 8, 10, 12-13, 14)</a:t>
            </a:r>
            <a:endParaRPr kumimoji="0" lang="en-US" sz="2800" b="0" i="1" u="none" strike="noStrike" kern="1200" cap="none" spc="0" normalizeH="0" baseline="0" noProof="0" dirty="0" smtClean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lvl="0"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Les préceptes du Seigneur sont droits</a:t>
            </a:r>
          </a:p>
          <a:p>
            <a:pPr lvl="0"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Ils réjouissent le cœur</a:t>
            </a:r>
            <a:r>
              <a:rPr lang="fr-FR" sz="3200" b="1" dirty="0" smtClean="0">
                <a:solidFill>
                  <a:srgbClr val="FFFF00"/>
                </a:solidFill>
              </a:rPr>
              <a:t>. 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8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lvl="0">
              <a:tabLst>
                <a:tab pos="449263" algn="l"/>
              </a:tabLst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1.	La loi du Seigneur est parfaite,</a:t>
            </a:r>
          </a:p>
          <a:p>
            <a:pPr lvl="0">
              <a:tabLst>
                <a:tab pos="449263" algn="l"/>
              </a:tabLst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qui redonne vie ;</a:t>
            </a:r>
          </a:p>
          <a:p>
            <a:pPr lvl="0">
              <a:tabLst>
                <a:tab pos="449263" algn="l"/>
              </a:tabLst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la charte du Seigneur est sûre,</a:t>
            </a:r>
          </a:p>
          <a:p>
            <a:pPr lvl="0">
              <a:tabLst>
                <a:tab pos="449263" algn="l"/>
              </a:tabLst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qui rend sages les simples</a:t>
            </a:r>
            <a:r>
              <a:rPr lang="fr-FR" sz="3200" i="0" dirty="0" smtClean="0">
                <a:solidFill>
                  <a:srgbClr val="FFFFFF"/>
                </a:solidFill>
              </a:rPr>
              <a:t>.</a:t>
            </a:r>
          </a:p>
          <a:p>
            <a:pPr lvl="0">
              <a:tabLst>
                <a:tab pos="449263" algn="l"/>
              </a:tabLst>
              <a:defRPr/>
            </a:pPr>
            <a:endParaRPr lang="fr-FR" i="0" dirty="0" smtClean="0">
              <a:solidFill>
                <a:srgbClr val="FFFFFF"/>
              </a:solidFill>
            </a:endParaRPr>
          </a:p>
          <a:p>
            <a:pPr lvl="0">
              <a:tabLst>
                <a:tab pos="449263" algn="l"/>
              </a:tabLst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2.	La crainte qu’il inspire est pure,</a:t>
            </a:r>
          </a:p>
          <a:p>
            <a:pPr lvl="0">
              <a:tabLst>
                <a:tab pos="449263" algn="l"/>
              </a:tabLst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elle est là pour toujours ;</a:t>
            </a:r>
          </a:p>
          <a:p>
            <a:pPr lvl="0">
              <a:tabLst>
                <a:tab pos="449263" algn="l"/>
              </a:tabLst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les décisions du Seigneur sont justes</a:t>
            </a:r>
          </a:p>
          <a:p>
            <a:pPr lvl="0">
              <a:tabLst>
                <a:tab pos="449263" algn="l"/>
              </a:tabLst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et vraiment équitables.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1593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</p:spTree>
    <p:extLst>
      <p:ext uri="{BB962C8B-B14F-4D97-AF65-F5344CB8AC3E}">
        <p14:creationId xmlns:p14="http://schemas.microsoft.com/office/powerpoint/2010/main" xmlns="" val="114709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452320" y="1556792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2125" y="545555"/>
            <a:ext cx="9144000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>
              <a:defRPr/>
            </a:pP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 </a:t>
            </a:r>
            <a:r>
              <a:rPr lang="en-US" sz="2800" dirty="0" smtClean="0">
                <a:solidFill>
                  <a:srgbClr val="FFCCFF"/>
                </a:solidFill>
              </a:rPr>
              <a:t>(</a:t>
            </a:r>
            <a:r>
              <a:rPr lang="en-US" sz="2800" dirty="0" smtClean="0">
                <a:solidFill>
                  <a:srgbClr val="FFCCFF"/>
                </a:solidFill>
              </a:rPr>
              <a:t>Ps 18 (19), 8, 10, 12-13, 14)</a:t>
            </a:r>
            <a:endParaRPr kumimoji="0" lang="en-US" sz="2800" b="0" i="1" u="none" strike="noStrike" kern="1200" cap="none" spc="0" normalizeH="0" baseline="0" noProof="0" dirty="0" smtClean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lvl="0"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Les préceptes du Seigneur sont droits</a:t>
            </a:r>
          </a:p>
          <a:p>
            <a:pPr lvl="0"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Ils réjouissent le cœur.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8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lvl="0">
              <a:tabLst>
                <a:tab pos="449263" algn="l"/>
              </a:tabLst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3.	Aussi ton serviteur en est illuminé ;</a:t>
            </a:r>
          </a:p>
          <a:p>
            <a:pPr lvl="0">
              <a:tabLst>
                <a:tab pos="449263" algn="l"/>
              </a:tabLst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à les garder, il trouve son profit.</a:t>
            </a:r>
          </a:p>
          <a:p>
            <a:pPr lvl="0">
              <a:tabLst>
                <a:tab pos="449263" algn="l"/>
              </a:tabLst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Qui peut discerner ses erreurs ?</a:t>
            </a:r>
          </a:p>
          <a:p>
            <a:pPr lvl="0">
              <a:tabLst>
                <a:tab pos="449263" algn="l"/>
              </a:tabLst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Purifie-moi de celles qui m’échappent</a:t>
            </a:r>
            <a:r>
              <a:rPr lang="fr-FR" sz="3200" i="0" dirty="0" smtClean="0">
                <a:solidFill>
                  <a:srgbClr val="FFFFFF"/>
                </a:solidFill>
              </a:rPr>
              <a:t>.</a:t>
            </a:r>
          </a:p>
          <a:p>
            <a:pPr lvl="0">
              <a:tabLst>
                <a:tab pos="449263" algn="l"/>
              </a:tabLst>
              <a:defRPr/>
            </a:pPr>
            <a:endParaRPr lang="fr-FR" sz="1400" i="0" dirty="0" smtClean="0">
              <a:solidFill>
                <a:srgbClr val="FFFFFF"/>
              </a:solidFill>
            </a:endParaRPr>
          </a:p>
          <a:p>
            <a:pPr lvl="0">
              <a:tabLst>
                <a:tab pos="449263" algn="l"/>
              </a:tabLst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4.	Préserve aussi ton serviteur de l’orgueil :</a:t>
            </a:r>
          </a:p>
          <a:p>
            <a:pPr lvl="0">
              <a:tabLst>
                <a:tab pos="449263" algn="l"/>
              </a:tabLst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qu’il n’ait sur moi aucune emprise.</a:t>
            </a:r>
          </a:p>
          <a:p>
            <a:pPr lvl="0">
              <a:tabLst>
                <a:tab pos="449263" algn="l"/>
              </a:tabLst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Alors je serai sans reproche,</a:t>
            </a:r>
          </a:p>
          <a:p>
            <a:pPr lvl="0">
              <a:tabLst>
                <a:tab pos="449263" algn="l"/>
              </a:tabLst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pur d’un grand péché.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44624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46333" y="5822176"/>
            <a:ext cx="1072103" cy="820187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17786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5459</TotalTime>
  <Words>72</Words>
  <Application>Microsoft Office PowerPoint</Application>
  <PresentationFormat>Affichage à l'écran (4:3)</PresentationFormat>
  <Paragraphs>30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1_Modèle par défaut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668</cp:revision>
  <cp:lastPrinted>2017-10-06T11:59:14Z</cp:lastPrinted>
  <dcterms:created xsi:type="dcterms:W3CDTF">2009-10-17T16:00:12Z</dcterms:created>
  <dcterms:modified xsi:type="dcterms:W3CDTF">2021-09-13T21:11:12Z</dcterms:modified>
</cp:coreProperties>
</file>