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6" r:id="rId2"/>
    <p:sldId id="6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13/09/2021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6345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23486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5358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25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4330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71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8886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3580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067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2709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114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150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22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508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1628800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13252"/>
            <a:ext cx="9144000" cy="62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(Ps 114 (116 A), 1-2, 3-4, 5-6, 8-9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marcherai en présence du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sur la terre des vivants.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J’aime le Seigneur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entend le cri de ma prière 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incline vers moi son oreille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toute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 vie, je l’invoquerai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J’étais pris dans les filets de la mort,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 retenu dans les liens de l’abîme,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j’éprouvais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tristesse et l’angoisse 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j’ai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invoqué le nom du Seigneur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«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je t’en prie, délivre-moi ! »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159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xmlns="" val="11470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155679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125" y="545555"/>
            <a:ext cx="91440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lang="en-US" sz="2800" smtClean="0">
                <a:solidFill>
                  <a:srgbClr val="FFCCFF"/>
                </a:solidFill>
              </a:rPr>
              <a:t>(Ps 114 (116 A), 1-2, 3-4, 5-6, 8-9)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Je marcherai en présence du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sur la terre des vivants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 Le Seigneur est justice et pitié,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notre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est tendresse.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 défend les petits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j’étais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faible, il m’a sauvé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4/ Il a sauvé mon âme de la mort,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gardé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mes yeux des larmes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  et mes pieds du faux pas.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marcherai en présence du Seigneur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sur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terre des vivants.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6333" y="5822176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7786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5451</TotalTime>
  <Words>88</Words>
  <Application>Microsoft Office PowerPoint</Application>
  <PresentationFormat>Affichage à l'écran (4:3)</PresentationFormat>
  <Paragraphs>32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1_Modèle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668</cp:revision>
  <cp:lastPrinted>2017-10-06T11:59:14Z</cp:lastPrinted>
  <dcterms:created xsi:type="dcterms:W3CDTF">2009-10-17T16:00:12Z</dcterms:created>
  <dcterms:modified xsi:type="dcterms:W3CDTF">2021-09-13T21:04:43Z</dcterms:modified>
</cp:coreProperties>
</file>