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653" r:id="rId2"/>
    <p:sldId id="654" r:id="rId3"/>
    <p:sldId id="655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>
        <p:scale>
          <a:sx n="66" d="100"/>
          <a:sy n="66" d="100"/>
        </p:scale>
        <p:origin x="-1290" y="-10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03/02/2019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92D050"/>
                </a:solidFill>
                <a:latin typeface="Comic Sans MS" pitchFamily="66" charset="0"/>
              </a:rPr>
              <a:t>Liturgie de l’Envoi </a:t>
            </a:r>
            <a:r>
              <a:rPr lang="fr-FR" dirty="0" smtClean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b="1" dirty="0" smtClean="0">
                <a:solidFill>
                  <a:srgbClr val="FFFF00"/>
                </a:solidFill>
                <a:latin typeface="Comic Sans MS" pitchFamily="66" charset="0"/>
              </a:rPr>
              <a:t>Chant de </a:t>
            </a:r>
            <a:r>
              <a:rPr lang="fr-FR" b="1" dirty="0" smtClean="0">
                <a:solidFill>
                  <a:srgbClr val="FFFF00"/>
                </a:solidFill>
                <a:latin typeface="Comic Sans MS" pitchFamily="66" charset="0"/>
              </a:rPr>
              <a:t>sortie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444500" lvl="0" indent="-444500">
              <a:spcBef>
                <a:spcPts val="0"/>
              </a:spcBef>
            </a:pPr>
            <a:r>
              <a:rPr lang="fr-FR" dirty="0" smtClean="0"/>
              <a:t>1</a:t>
            </a:r>
            <a:r>
              <a:rPr lang="fr-FR" dirty="0" smtClean="0"/>
              <a:t>.	Tu </a:t>
            </a:r>
            <a:r>
              <a:rPr lang="fr-FR" dirty="0" smtClean="0"/>
              <a:t>dis que le monde est trop grand,</a:t>
            </a:r>
          </a:p>
          <a:p>
            <a:pPr marL="444500" indent="-444500">
              <a:spcBef>
                <a:spcPts val="0"/>
              </a:spcBef>
            </a:pPr>
            <a:r>
              <a:rPr lang="fr-FR" dirty="0" smtClean="0"/>
              <a:t>	Que </a:t>
            </a:r>
            <a:r>
              <a:rPr lang="fr-FR" dirty="0" smtClean="0"/>
              <a:t>tout seul on ne peut rien changer</a:t>
            </a:r>
          </a:p>
          <a:p>
            <a:pPr marL="444500" indent="-444500">
              <a:spcBef>
                <a:spcPts val="0"/>
              </a:spcBef>
            </a:pPr>
            <a:r>
              <a:rPr lang="fr-FR" dirty="0" smtClean="0"/>
              <a:t>	Et </a:t>
            </a:r>
            <a:r>
              <a:rPr lang="fr-FR" dirty="0" smtClean="0"/>
              <a:t>qu’il vaut mieux rester prudent,</a:t>
            </a:r>
          </a:p>
          <a:p>
            <a:pPr marL="444500" indent="-444500">
              <a:spcBef>
                <a:spcPts val="0"/>
              </a:spcBef>
            </a:pPr>
            <a:r>
              <a:rPr lang="fr-FR" dirty="0" smtClean="0"/>
              <a:t>	Laisser </a:t>
            </a:r>
            <a:r>
              <a:rPr lang="fr-FR" dirty="0" smtClean="0"/>
              <a:t>les autres s’en charger.</a:t>
            </a:r>
          </a:p>
          <a:p>
            <a:pPr marL="444500" indent="-444500">
              <a:spcBef>
                <a:spcPts val="0"/>
              </a:spcBef>
            </a:pPr>
            <a:r>
              <a:rPr lang="fr-FR" dirty="0" smtClean="0"/>
              <a:t>	Mais </a:t>
            </a:r>
            <a:r>
              <a:rPr lang="fr-FR" dirty="0" smtClean="0"/>
              <a:t>au plus profond de toi</a:t>
            </a:r>
          </a:p>
          <a:p>
            <a:pPr marL="444500" indent="-444500">
              <a:spcBef>
                <a:spcPts val="0"/>
              </a:spcBef>
            </a:pPr>
            <a:r>
              <a:rPr lang="fr-FR" dirty="0" smtClean="0"/>
              <a:t>	Entends </a:t>
            </a:r>
            <a:r>
              <a:rPr lang="fr-FR" dirty="0" smtClean="0"/>
              <a:t>le Père qui t’appelle</a:t>
            </a:r>
          </a:p>
          <a:p>
            <a:pPr marL="444500" indent="-444500">
              <a:spcBef>
                <a:spcPts val="0"/>
              </a:spcBef>
            </a:pPr>
            <a:r>
              <a:rPr lang="fr-FR" dirty="0" smtClean="0"/>
              <a:t>	Qui </a:t>
            </a:r>
            <a:r>
              <a:rPr lang="fr-FR" dirty="0" smtClean="0"/>
              <a:t>te fait par le baptême: </a:t>
            </a:r>
          </a:p>
          <a:p>
            <a:pPr marL="444500" indent="-444500">
              <a:spcBef>
                <a:spcPts val="0"/>
              </a:spcBef>
            </a:pPr>
            <a:r>
              <a:rPr lang="fr-FR" b="1" dirty="0" smtClean="0"/>
              <a:t>	Prêtre, Prophète et Roi.</a:t>
            </a:r>
          </a:p>
          <a:p>
            <a:pPr marL="265113">
              <a:spcBef>
                <a:spcPts val="0"/>
              </a:spcBef>
            </a:pPr>
            <a:endParaRPr lang="fr-FR" sz="1800" dirty="0" smtClean="0"/>
          </a:p>
          <a:p>
            <a:pPr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Alors, chante, chante, chante !</a:t>
            </a:r>
            <a:endParaRPr lang="fr-FR" i="1" dirty="0" smtClean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A l’appel du Seigneur, au souffle de l’Esprit !</a:t>
            </a:r>
            <a:endParaRPr lang="fr-FR" i="1" dirty="0" smtClean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Alors chante, chante, chante !</a:t>
            </a:r>
            <a:endParaRPr lang="fr-FR" i="1" dirty="0" smtClean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Au nom du Père, au nom du Fils et de l’Esprit</a:t>
            </a:r>
            <a:r>
              <a:rPr lang="fr-FR" i="1" dirty="0" smtClean="0">
                <a:solidFill>
                  <a:srgbClr val="FFFF00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92D050"/>
                </a:solidFill>
                <a:latin typeface="Comic Sans MS" pitchFamily="66" charset="0"/>
              </a:rPr>
              <a:t>Liturgie de l’Envoi </a:t>
            </a:r>
            <a:r>
              <a:rPr lang="fr-FR" dirty="0" smtClean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b="1" dirty="0" smtClean="0">
                <a:solidFill>
                  <a:srgbClr val="FFFF00"/>
                </a:solidFill>
                <a:latin typeface="Comic Sans MS" pitchFamily="66" charset="0"/>
              </a:rPr>
              <a:t>Chant de </a:t>
            </a:r>
            <a:r>
              <a:rPr lang="fr-FR" b="1" dirty="0" smtClean="0">
                <a:solidFill>
                  <a:srgbClr val="FFFF00"/>
                </a:solidFill>
                <a:latin typeface="Comic Sans MS" pitchFamily="66" charset="0"/>
              </a:rPr>
              <a:t>sortie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452438" lvl="0" indent="-452438">
              <a:spcBef>
                <a:spcPts val="0"/>
              </a:spcBef>
            </a:pPr>
            <a:r>
              <a:rPr lang="fr-FR" dirty="0" smtClean="0"/>
              <a:t>2</a:t>
            </a:r>
            <a:r>
              <a:rPr lang="fr-FR" dirty="0" smtClean="0"/>
              <a:t>.	Tu </a:t>
            </a:r>
            <a:r>
              <a:rPr lang="fr-FR" dirty="0" smtClean="0"/>
              <a:t>dis que c’est vraiment trop dur</a:t>
            </a:r>
          </a:p>
          <a:p>
            <a:pPr marL="452438" indent="-452438">
              <a:spcBef>
                <a:spcPts val="0"/>
              </a:spcBef>
            </a:pPr>
            <a:r>
              <a:rPr lang="fr-FR" dirty="0" smtClean="0"/>
              <a:t>	De </a:t>
            </a:r>
            <a:r>
              <a:rPr lang="fr-FR" dirty="0" smtClean="0"/>
              <a:t>s’en aller à l’aventure, </a:t>
            </a:r>
          </a:p>
          <a:p>
            <a:pPr marL="452438" indent="-452438">
              <a:spcBef>
                <a:spcPts val="0"/>
              </a:spcBef>
            </a:pPr>
            <a:r>
              <a:rPr lang="fr-FR" dirty="0" smtClean="0"/>
              <a:t>	D’abandonner </a:t>
            </a:r>
            <a:r>
              <a:rPr lang="fr-FR" dirty="0" smtClean="0"/>
              <a:t>ses habitudes</a:t>
            </a:r>
          </a:p>
          <a:p>
            <a:pPr marL="452438" indent="-452438">
              <a:spcBef>
                <a:spcPts val="0"/>
              </a:spcBef>
            </a:pPr>
            <a:r>
              <a:rPr lang="fr-FR" dirty="0" smtClean="0"/>
              <a:t>	Et </a:t>
            </a:r>
            <a:r>
              <a:rPr lang="fr-FR" dirty="0" smtClean="0"/>
              <a:t>de laisser ses certitudes.</a:t>
            </a:r>
          </a:p>
          <a:p>
            <a:pPr marL="452438" indent="-452438">
              <a:spcBef>
                <a:spcPts val="0"/>
              </a:spcBef>
            </a:pPr>
            <a:r>
              <a:rPr lang="fr-FR" dirty="0" smtClean="0"/>
              <a:t>	Mais </a:t>
            </a:r>
            <a:r>
              <a:rPr lang="fr-FR" dirty="0" smtClean="0"/>
              <a:t>au plus profond de toi</a:t>
            </a:r>
          </a:p>
          <a:p>
            <a:pPr marL="452438" indent="-452438">
              <a:spcBef>
                <a:spcPts val="0"/>
              </a:spcBef>
            </a:pPr>
            <a:r>
              <a:rPr lang="fr-FR" dirty="0" smtClean="0"/>
              <a:t>	C’est </a:t>
            </a:r>
            <a:r>
              <a:rPr lang="fr-FR" dirty="0" smtClean="0"/>
              <a:t>Jésus-Christ ressuscité</a:t>
            </a:r>
          </a:p>
          <a:p>
            <a:pPr marL="452438" indent="-452438">
              <a:spcBef>
                <a:spcPts val="0"/>
              </a:spcBef>
            </a:pPr>
            <a:r>
              <a:rPr lang="fr-FR" dirty="0" smtClean="0"/>
              <a:t>	Qui </a:t>
            </a:r>
            <a:r>
              <a:rPr lang="fr-FR" dirty="0" smtClean="0"/>
              <a:t>t’invite à te réveiller </a:t>
            </a:r>
            <a:r>
              <a:rPr lang="fr-FR" dirty="0" smtClean="0"/>
              <a:t>:</a:t>
            </a:r>
            <a:endParaRPr lang="fr-FR" dirty="0" smtClean="0"/>
          </a:p>
          <a:p>
            <a:pPr marL="452438" indent="-452438">
              <a:spcBef>
                <a:spcPts val="0"/>
              </a:spcBef>
            </a:pPr>
            <a:r>
              <a:rPr lang="fr-FR" b="1" dirty="0" smtClean="0"/>
              <a:t>	Prêtre</a:t>
            </a:r>
            <a:r>
              <a:rPr lang="fr-FR" b="1" dirty="0" smtClean="0"/>
              <a:t>, Prophète et Roi</a:t>
            </a:r>
            <a:r>
              <a:rPr lang="fr-FR" dirty="0" smtClean="0"/>
              <a:t>.</a:t>
            </a:r>
          </a:p>
          <a:p>
            <a:pPr marL="265113">
              <a:spcBef>
                <a:spcPts val="0"/>
              </a:spcBef>
            </a:pPr>
            <a:endParaRPr lang="fr-FR" sz="1800" dirty="0" smtClean="0"/>
          </a:p>
          <a:p>
            <a:pPr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Alors, chante, chante, chante !</a:t>
            </a:r>
            <a:endParaRPr lang="fr-FR" i="1" dirty="0" smtClean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A l’appel du Seigneur, au souffle de l’Esprit !</a:t>
            </a:r>
            <a:endParaRPr lang="fr-FR" i="1" dirty="0" smtClean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Alors chante, chante, chante !</a:t>
            </a:r>
            <a:endParaRPr lang="fr-FR" i="1" dirty="0" smtClean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Au nom du Père, au nom du Fils et de l’Esprit</a:t>
            </a:r>
            <a:r>
              <a:rPr lang="fr-FR" i="1" dirty="0" smtClean="0">
                <a:solidFill>
                  <a:srgbClr val="FFFF00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92D050"/>
                </a:solidFill>
                <a:latin typeface="Comic Sans MS" pitchFamily="66" charset="0"/>
              </a:rPr>
              <a:t>Liturgie de l’Envoi </a:t>
            </a:r>
            <a:r>
              <a:rPr lang="fr-FR" dirty="0" smtClean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b="1" dirty="0" smtClean="0">
                <a:solidFill>
                  <a:srgbClr val="FFFF00"/>
                </a:solidFill>
                <a:latin typeface="Comic Sans MS" pitchFamily="66" charset="0"/>
              </a:rPr>
              <a:t>Chant de </a:t>
            </a:r>
            <a:r>
              <a:rPr lang="fr-FR" b="1" dirty="0" smtClean="0">
                <a:solidFill>
                  <a:srgbClr val="FFFF00"/>
                </a:solidFill>
                <a:latin typeface="Comic Sans MS" pitchFamily="66" charset="0"/>
              </a:rPr>
              <a:t>sortie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452438" lvl="0" indent="-452438">
              <a:spcBef>
                <a:spcPts val="0"/>
              </a:spcBef>
            </a:pPr>
            <a:r>
              <a:rPr lang="fr-FR" dirty="0" smtClean="0"/>
              <a:t>3.	Tu dis que c’est trop difficile</a:t>
            </a:r>
          </a:p>
          <a:p>
            <a:pPr marL="452438" indent="-452438">
              <a:spcBef>
                <a:spcPts val="0"/>
              </a:spcBef>
            </a:pPr>
            <a:r>
              <a:rPr lang="fr-FR" dirty="0" smtClean="0"/>
              <a:t>	D’annoncer la Bonne Nouvelle,</a:t>
            </a:r>
          </a:p>
          <a:p>
            <a:pPr marL="452438" indent="-452438">
              <a:spcBef>
                <a:spcPts val="0"/>
              </a:spcBef>
            </a:pPr>
            <a:r>
              <a:rPr lang="fr-FR" dirty="0" smtClean="0"/>
              <a:t>	Tu dis qu’on est bien plus tranquille</a:t>
            </a:r>
          </a:p>
          <a:p>
            <a:pPr marL="452438" indent="-452438">
              <a:spcBef>
                <a:spcPts val="0"/>
              </a:spcBef>
            </a:pPr>
            <a:r>
              <a:rPr lang="fr-FR" dirty="0" smtClean="0"/>
              <a:t>	Enfermés dans sa citadelle.</a:t>
            </a:r>
          </a:p>
          <a:p>
            <a:pPr marL="452438" indent="-452438">
              <a:spcBef>
                <a:spcPts val="0"/>
              </a:spcBef>
            </a:pPr>
            <a:r>
              <a:rPr lang="fr-FR" dirty="0" smtClean="0"/>
              <a:t>	Mais au plus profond de toi</a:t>
            </a:r>
          </a:p>
          <a:p>
            <a:pPr marL="452438" indent="-452438">
              <a:spcBef>
                <a:spcPts val="0"/>
              </a:spcBef>
            </a:pPr>
            <a:r>
              <a:rPr lang="fr-FR" dirty="0" smtClean="0"/>
              <a:t>	Brûle un feu qui ne s’éteint pas</a:t>
            </a:r>
          </a:p>
          <a:p>
            <a:pPr marL="444500" indent="-444500">
              <a:spcBef>
                <a:spcPts val="0"/>
              </a:spcBef>
            </a:pPr>
            <a:r>
              <a:rPr lang="fr-FR" dirty="0" smtClean="0"/>
              <a:t>	Une force qui t’envoie : </a:t>
            </a:r>
          </a:p>
          <a:p>
            <a:pPr marL="444500" indent="-444500">
              <a:spcBef>
                <a:spcPts val="0"/>
              </a:spcBef>
            </a:pPr>
            <a:r>
              <a:rPr lang="fr-FR" b="1" dirty="0" smtClean="0"/>
              <a:t>	Prêtre</a:t>
            </a:r>
            <a:r>
              <a:rPr lang="fr-FR" b="1" dirty="0" smtClean="0"/>
              <a:t>, Prophète et Roi</a:t>
            </a:r>
            <a:r>
              <a:rPr lang="fr-FR" dirty="0" smtClean="0"/>
              <a:t>.</a:t>
            </a:r>
          </a:p>
          <a:p>
            <a:pPr marL="265113">
              <a:spcBef>
                <a:spcPts val="0"/>
              </a:spcBef>
            </a:pPr>
            <a:endParaRPr lang="fr-FR" sz="1800" dirty="0" smtClean="0"/>
          </a:p>
          <a:p>
            <a:pPr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Alors, chante, chante, chante !</a:t>
            </a:r>
            <a:endParaRPr lang="fr-FR" i="1" dirty="0" smtClean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A l’appel du Seigneur, au souffle de l’Esprit !</a:t>
            </a:r>
            <a:endParaRPr lang="fr-FR" i="1" dirty="0" smtClean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Alors chante, chante, chante !</a:t>
            </a:r>
            <a:endParaRPr lang="fr-FR" i="1" dirty="0" smtClean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>Au nom du Père, au nom du Fils et de l’Esprit</a:t>
            </a:r>
            <a:r>
              <a:rPr lang="fr-FR" i="1" dirty="0" smtClean="0">
                <a:solidFill>
                  <a:srgbClr val="FFFF00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37112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5420</TotalTime>
  <Words>27</Words>
  <Application>Microsoft Office PowerPoint</Application>
  <PresentationFormat>Affichage à l'écran (4:3)</PresentationFormat>
  <Paragraphs>42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Liturgie de l’Envoi -&gt; Chant de sortie</vt:lpstr>
      <vt:lpstr>Liturgie de l’Envoi -&gt; Chant de sortie</vt:lpstr>
      <vt:lpstr>Liturgie de l’Envoi -&gt; Chant de sortie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660</cp:revision>
  <cp:lastPrinted>2017-10-06T11:59:14Z</cp:lastPrinted>
  <dcterms:created xsi:type="dcterms:W3CDTF">2009-10-17T16:00:12Z</dcterms:created>
  <dcterms:modified xsi:type="dcterms:W3CDTF">2019-02-03T18:45:29Z</dcterms:modified>
</cp:coreProperties>
</file>