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02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6858000" cy="5143500"/>
  <p:notesSz cx="6805613" cy="9944100"/>
  <p:defaultTextStyle>
    <a:defPPr>
      <a:defRPr lang="en-US"/>
    </a:defPPr>
    <a:lvl1pPr marL="0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71" userDrawn="1">
          <p15:clr>
            <a:srgbClr val="A4A3A4"/>
          </p15:clr>
        </p15:guide>
        <p15:guide id="2" orient="horz" pos="2783" userDrawn="1">
          <p15:clr>
            <a:srgbClr val="A4A3A4"/>
          </p15:clr>
        </p15:guide>
        <p15:guide id="3" pos="403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386"/>
    <a:srgbClr val="5B7F95"/>
    <a:srgbClr val="003300"/>
    <a:srgbClr val="F37021"/>
    <a:srgbClr val="EFD921"/>
    <a:srgbClr val="2C87CB"/>
    <a:srgbClr val="3BACFF"/>
    <a:srgbClr val="1FE4C6"/>
    <a:srgbClr val="43C6E4"/>
    <a:srgbClr val="95E9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6272" autoAdjust="0"/>
  </p:normalViewPr>
  <p:slideViewPr>
    <p:cSldViewPr snapToGrid="0">
      <p:cViewPr varScale="1">
        <p:scale>
          <a:sx n="147" d="100"/>
          <a:sy n="147" d="100"/>
        </p:scale>
        <p:origin x="1518" y="114"/>
      </p:cViewPr>
      <p:guideLst>
        <p:guide orient="horz" pos="771"/>
        <p:guide orient="horz" pos="2783"/>
        <p:guide pos="403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97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099" cy="497205"/>
          </a:xfrm>
          <a:prstGeom prst="rect">
            <a:avLst/>
          </a:prstGeom>
        </p:spPr>
        <p:txBody>
          <a:bodyPr vert="horz" lIns="94064" tIns="47032" rIns="94064" bIns="4703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940" y="1"/>
            <a:ext cx="2949099" cy="497205"/>
          </a:xfrm>
          <a:prstGeom prst="rect">
            <a:avLst/>
          </a:prstGeom>
        </p:spPr>
        <p:txBody>
          <a:bodyPr vert="horz" lIns="94064" tIns="47032" rIns="94064" bIns="47032" rtlCol="0"/>
          <a:lstStyle>
            <a:lvl1pPr algn="r">
              <a:defRPr sz="1200"/>
            </a:lvl1pPr>
          </a:lstStyle>
          <a:p>
            <a:fld id="{CD4DA60F-0BB5-4A3D-B6FA-FDF2FC2558E5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45170"/>
            <a:ext cx="2949099" cy="497205"/>
          </a:xfrm>
          <a:prstGeom prst="rect">
            <a:avLst/>
          </a:prstGeom>
        </p:spPr>
        <p:txBody>
          <a:bodyPr vert="horz" lIns="94064" tIns="47032" rIns="94064" bIns="4703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940" y="9445170"/>
            <a:ext cx="2949099" cy="497205"/>
          </a:xfrm>
          <a:prstGeom prst="rect">
            <a:avLst/>
          </a:prstGeom>
        </p:spPr>
        <p:txBody>
          <a:bodyPr vert="horz" lIns="94064" tIns="47032" rIns="94064" bIns="47032" rtlCol="0" anchor="b"/>
          <a:lstStyle>
            <a:lvl1pPr algn="r">
              <a:defRPr sz="1200"/>
            </a:lvl1pPr>
          </a:lstStyle>
          <a:p>
            <a:fld id="{44425933-59C9-4582-A8D9-570D66460C9E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7361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099" cy="497205"/>
          </a:xfrm>
          <a:prstGeom prst="rect">
            <a:avLst/>
          </a:prstGeom>
        </p:spPr>
        <p:txBody>
          <a:bodyPr vert="horz" lIns="94064" tIns="47032" rIns="94064" bIns="4703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40" y="1"/>
            <a:ext cx="2949099" cy="497205"/>
          </a:xfrm>
          <a:prstGeom prst="rect">
            <a:avLst/>
          </a:prstGeom>
        </p:spPr>
        <p:txBody>
          <a:bodyPr vert="horz" lIns="94064" tIns="47032" rIns="94064" bIns="47032" rtlCol="0"/>
          <a:lstStyle>
            <a:lvl1pPr algn="r">
              <a:defRPr sz="1200"/>
            </a:lvl1pPr>
          </a:lstStyle>
          <a:p>
            <a:fld id="{C2262F3B-5CC7-4D5E-B602-F5E0CB55D9B3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73637" cy="3729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064" tIns="47032" rIns="94064" bIns="4703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23449"/>
            <a:ext cx="5444490" cy="4474845"/>
          </a:xfrm>
          <a:prstGeom prst="rect">
            <a:avLst/>
          </a:prstGeom>
        </p:spPr>
        <p:txBody>
          <a:bodyPr vert="horz" lIns="94064" tIns="47032" rIns="94064" bIns="4703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45170"/>
            <a:ext cx="2949099" cy="497205"/>
          </a:xfrm>
          <a:prstGeom prst="rect">
            <a:avLst/>
          </a:prstGeom>
        </p:spPr>
        <p:txBody>
          <a:bodyPr vert="horz" lIns="94064" tIns="47032" rIns="94064" bIns="4703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40" y="9445170"/>
            <a:ext cx="2949099" cy="497205"/>
          </a:xfrm>
          <a:prstGeom prst="rect">
            <a:avLst/>
          </a:prstGeom>
        </p:spPr>
        <p:txBody>
          <a:bodyPr vert="horz" lIns="94064" tIns="47032" rIns="94064" bIns="47032" rtlCol="0" anchor="b"/>
          <a:lstStyle>
            <a:lvl1pPr algn="r">
              <a:defRPr sz="1200"/>
            </a:lvl1pPr>
          </a:lstStyle>
          <a:p>
            <a:fld id="{830233AA-EDD9-4D1C-B66A-95A21E602A8F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5792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 txBox="1">
            <a:spLocks noGrp="1" noChangeArrowheads="1"/>
          </p:cNvSpPr>
          <p:nvPr/>
        </p:nvSpPr>
        <p:spPr bwMode="auto">
          <a:xfrm>
            <a:off x="3978132" y="884203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6498D77-FCBF-4716-B7F4-ECB18BC15275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4538"/>
            <a:ext cx="4973637" cy="3729037"/>
          </a:xfrm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val="30647872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 txBox="1">
            <a:spLocks noGrp="1" noChangeArrowheads="1"/>
          </p:cNvSpPr>
          <p:nvPr/>
        </p:nvSpPr>
        <p:spPr bwMode="auto">
          <a:xfrm>
            <a:off x="3978132" y="884203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6498D77-FCBF-4716-B7F4-ECB18BC15275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4538"/>
            <a:ext cx="4973637" cy="3729037"/>
          </a:xfrm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val="2562498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5761" y="0"/>
            <a:ext cx="5829300" cy="42861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2914650"/>
            <a:ext cx="48006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DA7C6-EB1F-4409-8E52-C5F7EFAD8CE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0169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4E737-8318-4BF0-9147-2CAA634895E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5325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205979"/>
            <a:ext cx="1543050" cy="4388644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205979"/>
            <a:ext cx="4514850" cy="4388644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C7387-6EE4-436A-8620-1754E848C3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2727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EB789-BFD8-490C-86ED-C1005C6375A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9571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3305176"/>
            <a:ext cx="58293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2180035"/>
            <a:ext cx="5829300" cy="1125140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083B94-60A2-462B-AD5D-B3A30D35C42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9704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0" y="1200151"/>
            <a:ext cx="302895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86150" y="1200151"/>
            <a:ext cx="302895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ED4AD-8BE0-4DD4-8503-055BE133CAE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5544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1151335"/>
            <a:ext cx="3030141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1631156"/>
            <a:ext cx="3030141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70" y="1151335"/>
            <a:ext cx="3031331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70" y="1631156"/>
            <a:ext cx="3031331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D864BF-6444-4C08-A475-2885EC33E7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5408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364AD-C780-40D6-80AE-36C80F2585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4880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1599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1" y="204787"/>
            <a:ext cx="2256235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7" y="204789"/>
            <a:ext cx="3833813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1" y="1076327"/>
            <a:ext cx="2256235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4B535-FDB6-472D-A8FF-F49A5677C93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8496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3600450"/>
            <a:ext cx="41148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459581"/>
            <a:ext cx="41148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4025504"/>
            <a:ext cx="41148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DE1F9B-4EA3-4759-9365-72869AF1AF7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3608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205979"/>
            <a:ext cx="61722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1200151"/>
            <a:ext cx="6172200" cy="3394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4683919"/>
            <a:ext cx="16002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5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4683919"/>
            <a:ext cx="21717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5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4683919"/>
            <a:ext cx="16002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 i="0">
                <a:cs typeface="+mn-cs"/>
              </a:defRPr>
            </a:lvl1pPr>
          </a:lstStyle>
          <a:p>
            <a:pPr>
              <a:defRPr/>
            </a:pPr>
            <a:fld id="{D40A32AF-632D-455B-8BB4-D4E8EF3F64E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1097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3" r:id="rId1"/>
    <p:sldLayoutId id="2147484004" r:id="rId2"/>
    <p:sldLayoutId id="2147484005" r:id="rId3"/>
    <p:sldLayoutId id="2147484006" r:id="rId4"/>
    <p:sldLayoutId id="2147484007" r:id="rId5"/>
    <p:sldLayoutId id="2147484008" r:id="rId6"/>
    <p:sldLayoutId id="2147484009" r:id="rId7"/>
    <p:sldLayoutId id="2147484010" r:id="rId8"/>
    <p:sldLayoutId id="2147484011" r:id="rId9"/>
    <p:sldLayoutId id="2147484012" r:id="rId10"/>
    <p:sldLayoutId id="214748401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5pPr>
      <a:lvl6pPr marL="3429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6pPr>
      <a:lvl7pPr marL="6858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7pPr>
      <a:lvl8pPr marL="10287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8pPr>
      <a:lvl9pPr marL="13716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latin typeface="+mn-lt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-27384" y="365270"/>
            <a:ext cx="7020613" cy="4760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400" b="1" i="1" dirty="0">
                <a:solidFill>
                  <a:srgbClr val="FFFF00"/>
                </a:solidFill>
                <a:latin typeface="Arial" charset="0"/>
                <a:cs typeface="Arial" charset="0"/>
              </a:rPr>
              <a:t>Préparez, à travers le désert,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400" b="1" i="1" dirty="0">
                <a:solidFill>
                  <a:srgbClr val="FFFF00"/>
                </a:solidFill>
                <a:latin typeface="Arial" charset="0"/>
                <a:cs typeface="Arial" charset="0"/>
              </a:rPr>
              <a:t>Les chemins du Seigneur.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400" b="1" i="1" dirty="0">
                <a:solidFill>
                  <a:srgbClr val="FFFF00"/>
                </a:solidFill>
                <a:latin typeface="Arial" charset="0"/>
                <a:cs typeface="Arial" charset="0"/>
              </a:rPr>
              <a:t>Écoutez, veillez, ouvrez vos cœurs,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400" b="1" i="1" dirty="0">
                <a:solidFill>
                  <a:srgbClr val="FFFF00"/>
                </a:solidFill>
                <a:latin typeface="Arial" charset="0"/>
                <a:cs typeface="Arial" charset="0"/>
              </a:rPr>
              <a:t>Car Il vient, le Sauveur.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fr-FR" sz="750" i="1" dirty="0">
              <a:solidFill>
                <a:srgbClr val="FFFF00"/>
              </a:solidFill>
              <a:latin typeface="Arial" charset="0"/>
              <a:cs typeface="Arial" charset="0"/>
            </a:endParaRPr>
          </a:p>
          <a:p>
            <a:pPr marL="403622" indent="-403622" defTabSz="6858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fr-FR" sz="2400" dirty="0">
                <a:solidFill>
                  <a:srgbClr val="FFFFFF"/>
                </a:solidFill>
                <a:latin typeface="Arial" charset="0"/>
                <a:cs typeface="Arial" charset="0"/>
              </a:rPr>
              <a:t>Tracez, dans les terres arides,</a:t>
            </a:r>
          </a:p>
          <a:p>
            <a:pPr marL="403622" indent="-403622" defTabSz="6858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400" dirty="0">
                <a:solidFill>
                  <a:srgbClr val="FFFFFF"/>
                </a:solidFill>
                <a:latin typeface="Arial" charset="0"/>
                <a:cs typeface="Arial" charset="0"/>
              </a:rPr>
              <a:t>	Une route aplanie pour mon Dieu.</a:t>
            </a:r>
          </a:p>
          <a:p>
            <a:pPr marL="403622" indent="-403622" defTabSz="6858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400" dirty="0">
                <a:solidFill>
                  <a:srgbClr val="FFFFFF"/>
                </a:solidFill>
                <a:latin typeface="Arial" charset="0"/>
                <a:cs typeface="Arial" charset="0"/>
              </a:rPr>
              <a:t>	Les ravins seront relevés, </a:t>
            </a:r>
          </a:p>
          <a:p>
            <a:pPr marL="403622" indent="-403622" defTabSz="6858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400" dirty="0">
                <a:solidFill>
                  <a:srgbClr val="FFFFFF"/>
                </a:solidFill>
                <a:latin typeface="Arial" charset="0"/>
                <a:cs typeface="Arial" charset="0"/>
              </a:rPr>
              <a:t>	Tous les monts et les collines abaissés.</a:t>
            </a:r>
          </a:p>
          <a:p>
            <a:pPr marL="403622" indent="-403622"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fr-FR" sz="788" dirty="0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marL="403622" indent="-403622" defTabSz="6858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400" dirty="0">
                <a:solidFill>
                  <a:srgbClr val="FFFFFF"/>
                </a:solidFill>
                <a:latin typeface="Arial" charset="0"/>
                <a:cs typeface="Arial" charset="0"/>
              </a:rPr>
              <a:t>2.	Portez à mon peuple la joie,</a:t>
            </a:r>
          </a:p>
          <a:p>
            <a:pPr marL="403622" indent="-403622" defTabSz="6858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400" dirty="0">
                <a:solidFill>
                  <a:srgbClr val="FFFFFF"/>
                </a:solidFill>
                <a:latin typeface="Arial" charset="0"/>
                <a:cs typeface="Arial" charset="0"/>
              </a:rPr>
              <a:t>	Consolez, consolez mes enfants !</a:t>
            </a:r>
          </a:p>
          <a:p>
            <a:pPr marL="403622" indent="-403622" defTabSz="6858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400" dirty="0">
                <a:solidFill>
                  <a:srgbClr val="FFFFFF"/>
                </a:solidFill>
                <a:latin typeface="Arial" charset="0"/>
                <a:cs typeface="Arial" charset="0"/>
              </a:rPr>
              <a:t>	Proclamez le salut de Dieu,</a:t>
            </a:r>
          </a:p>
          <a:p>
            <a:pPr marL="403622" indent="-403622" defTabSz="6858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400" dirty="0">
                <a:solidFill>
                  <a:srgbClr val="FFFFFF"/>
                </a:solidFill>
                <a:latin typeface="Arial" charset="0"/>
                <a:cs typeface="Arial" charset="0"/>
              </a:rPr>
              <a:t>	Le rachat et le pardon des péchés.</a:t>
            </a:r>
          </a:p>
        </p:txBody>
      </p:sp>
      <p:sp>
        <p:nvSpPr>
          <p:cNvPr id="40962" name="Text Box 4"/>
          <p:cNvSpPr txBox="1">
            <a:spLocks noChangeArrowheads="1"/>
          </p:cNvSpPr>
          <p:nvPr/>
        </p:nvSpPr>
        <p:spPr bwMode="auto">
          <a:xfrm>
            <a:off x="188120" y="33468"/>
            <a:ext cx="6535341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68580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fr-FR" sz="2100" dirty="0">
                <a:solidFill>
                  <a:srgbClr val="92D050"/>
                </a:solidFill>
                <a:latin typeface="Comic Sans MS" pitchFamily="66" charset="0"/>
                <a:cs typeface="Arial" charset="0"/>
              </a:rPr>
              <a:t>Liturgie de l’</a:t>
            </a:r>
            <a:r>
              <a:rPr lang="fr-FR" sz="2100" dirty="0">
                <a:solidFill>
                  <a:srgbClr val="FFCC00"/>
                </a:solidFill>
                <a:latin typeface="Comic Sans MS" pitchFamily="66" charset="0"/>
                <a:cs typeface="Arial" charset="0"/>
              </a:rPr>
              <a:t>Accueil</a:t>
            </a:r>
            <a:r>
              <a:rPr lang="fr-FR" sz="2100" dirty="0">
                <a:solidFill>
                  <a:srgbClr val="92D050"/>
                </a:solidFill>
                <a:latin typeface="Comic Sans MS" pitchFamily="66" charset="0"/>
                <a:cs typeface="Arial" charset="0"/>
              </a:rPr>
              <a:t> </a:t>
            </a:r>
            <a:r>
              <a:rPr lang="fr-FR" sz="2100" dirty="0">
                <a:solidFill>
                  <a:srgbClr val="99CCFF"/>
                </a:solidFill>
                <a:latin typeface="Comic Sans MS" pitchFamily="66" charset="0"/>
                <a:cs typeface="Arial" charset="0"/>
              </a:rPr>
              <a:t>-&gt; Chant d’entrée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5205" y="425184"/>
            <a:ext cx="1547843" cy="1032411"/>
          </a:xfrm>
          <a:prstGeom prst="ellipse">
            <a:avLst/>
          </a:prstGeom>
          <a:ln>
            <a:noFill/>
          </a:ln>
          <a:effectLst>
            <a:softEdge rad="31750"/>
          </a:effectLst>
        </p:spPr>
      </p:pic>
    </p:spTree>
    <p:extLst>
      <p:ext uri="{BB962C8B-B14F-4D97-AF65-F5344CB8AC3E}">
        <p14:creationId xmlns:p14="http://schemas.microsoft.com/office/powerpoint/2010/main" val="2618509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-27384" y="365269"/>
            <a:ext cx="7020613" cy="47436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400" b="1" i="1" dirty="0">
                <a:solidFill>
                  <a:srgbClr val="FFFF00"/>
                </a:solidFill>
                <a:latin typeface="Arial" charset="0"/>
                <a:cs typeface="Arial" charset="0"/>
              </a:rPr>
              <a:t>Préparez, à travers le désert,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400" b="1" i="1" dirty="0">
                <a:solidFill>
                  <a:srgbClr val="FFFF00"/>
                </a:solidFill>
                <a:latin typeface="Arial" charset="0"/>
                <a:cs typeface="Arial" charset="0"/>
              </a:rPr>
              <a:t>Les chemins du Seigneur.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400" b="1" i="1" dirty="0">
                <a:solidFill>
                  <a:srgbClr val="FFFF00"/>
                </a:solidFill>
                <a:latin typeface="Arial" charset="0"/>
                <a:cs typeface="Arial" charset="0"/>
              </a:rPr>
              <a:t>Écoutez, veillez, ouvrez vos cœurs,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400" b="1" i="1" dirty="0">
                <a:solidFill>
                  <a:srgbClr val="FFFF00"/>
                </a:solidFill>
                <a:latin typeface="Arial" charset="0"/>
                <a:cs typeface="Arial" charset="0"/>
              </a:rPr>
              <a:t>Car Il vient, le Sauveur.</a:t>
            </a:r>
          </a:p>
          <a:p>
            <a:pPr marL="338138" indent="-338138"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fr-FR" sz="900" dirty="0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marL="338138" indent="-338138" defTabSz="6858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400" dirty="0">
                <a:solidFill>
                  <a:srgbClr val="FFFFFF"/>
                </a:solidFill>
                <a:latin typeface="Arial" charset="0"/>
                <a:cs typeface="Arial" charset="0"/>
              </a:rPr>
              <a:t>3.	Voici, le Seigneur vient à nous,</a:t>
            </a:r>
          </a:p>
          <a:p>
            <a:pPr marL="338138" indent="-338138" defTabSz="6858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400" dirty="0">
                <a:solidFill>
                  <a:srgbClr val="FFFFFF"/>
                </a:solidFill>
                <a:latin typeface="Arial" charset="0"/>
                <a:cs typeface="Arial" charset="0"/>
              </a:rPr>
              <a:t>	Et sa gloire en ce monde paraît.</a:t>
            </a:r>
          </a:p>
          <a:p>
            <a:pPr marL="338138" indent="-338138" defTabSz="6858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400" dirty="0">
                <a:solidFill>
                  <a:srgbClr val="FFFFFF"/>
                </a:solidFill>
                <a:latin typeface="Arial" charset="0"/>
                <a:cs typeface="Arial" charset="0"/>
              </a:rPr>
              <a:t>	Sa Parole nous est donnée</a:t>
            </a:r>
          </a:p>
          <a:p>
            <a:pPr marL="338138" indent="-338138" defTabSz="6858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400" dirty="0">
                <a:solidFill>
                  <a:srgbClr val="FFFFFF"/>
                </a:solidFill>
                <a:latin typeface="Arial" charset="0"/>
                <a:cs typeface="Arial" charset="0"/>
              </a:rPr>
              <a:t>	Pour nos pas elle est lumière à jamais.</a:t>
            </a:r>
          </a:p>
          <a:p>
            <a:pPr marL="338138" indent="-338138"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fr-FR" sz="525" dirty="0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marL="338138" indent="-338138" defTabSz="6858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400" dirty="0">
                <a:solidFill>
                  <a:srgbClr val="FFFFFF"/>
                </a:solidFill>
                <a:latin typeface="Arial" charset="0"/>
                <a:cs typeface="Arial" charset="0"/>
              </a:rPr>
              <a:t>4.	Élève avec force ta voix !</a:t>
            </a:r>
          </a:p>
          <a:p>
            <a:pPr marL="338138" indent="-338138" defTabSz="6858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400" dirty="0">
                <a:solidFill>
                  <a:srgbClr val="FFFFFF"/>
                </a:solidFill>
                <a:latin typeface="Arial" charset="0"/>
                <a:cs typeface="Arial" charset="0"/>
              </a:rPr>
              <a:t>	Le voici, ton berger, ne crains pas !</a:t>
            </a:r>
          </a:p>
          <a:p>
            <a:pPr marL="338138" indent="-338138" defTabSz="6858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400" dirty="0">
                <a:solidFill>
                  <a:srgbClr val="FFFFFF"/>
                </a:solidFill>
                <a:latin typeface="Arial" charset="0"/>
                <a:cs typeface="Arial" charset="0"/>
              </a:rPr>
              <a:t>	Il rassemble tous ses enfants,</a:t>
            </a:r>
          </a:p>
          <a:p>
            <a:pPr marL="338138" indent="-338138" defTabSz="6858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400" dirty="0">
                <a:solidFill>
                  <a:srgbClr val="FFFFFF"/>
                </a:solidFill>
                <a:latin typeface="Arial" charset="0"/>
                <a:cs typeface="Arial" charset="0"/>
              </a:rPr>
              <a:t>	Les conduit sur les chemins de la Vie.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9270" y="4299942"/>
            <a:ext cx="857250" cy="655820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88120" y="33468"/>
            <a:ext cx="6535341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68580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fr-FR" sz="2100" dirty="0">
                <a:solidFill>
                  <a:srgbClr val="92D050"/>
                </a:solidFill>
                <a:latin typeface="Comic Sans MS" pitchFamily="66" charset="0"/>
                <a:cs typeface="Arial" charset="0"/>
              </a:rPr>
              <a:t>Liturgie de l’</a:t>
            </a:r>
            <a:r>
              <a:rPr lang="fr-FR" sz="2100" dirty="0">
                <a:solidFill>
                  <a:srgbClr val="FFCC00"/>
                </a:solidFill>
                <a:latin typeface="Comic Sans MS" pitchFamily="66" charset="0"/>
                <a:cs typeface="Arial" charset="0"/>
              </a:rPr>
              <a:t>Accueil</a:t>
            </a:r>
            <a:r>
              <a:rPr lang="fr-FR" sz="2100" dirty="0">
                <a:solidFill>
                  <a:srgbClr val="92D050"/>
                </a:solidFill>
                <a:latin typeface="Comic Sans MS" pitchFamily="66" charset="0"/>
                <a:cs typeface="Arial" charset="0"/>
              </a:rPr>
              <a:t> </a:t>
            </a:r>
            <a:r>
              <a:rPr lang="fr-FR" sz="2100" dirty="0">
                <a:solidFill>
                  <a:srgbClr val="99CCFF"/>
                </a:solidFill>
                <a:latin typeface="Comic Sans MS" pitchFamily="66" charset="0"/>
                <a:cs typeface="Arial" charset="0"/>
              </a:rPr>
              <a:t>-&gt; Chant d’entrée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3156" y="465516"/>
            <a:ext cx="1937592" cy="711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637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</TotalTime>
  <Words>204</Words>
  <Application>Microsoft Office PowerPoint</Application>
  <PresentationFormat>Personnalisé</PresentationFormat>
  <Paragraphs>32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Comic Sans MS</vt:lpstr>
      <vt:lpstr>Modèle par défaut</vt:lpstr>
      <vt:lpstr>Présentation PowerPoint</vt:lpstr>
      <vt:lpstr>Présentation PowerPoint</vt:lpstr>
    </vt:vector>
  </TitlesOfParts>
  <Company>DASSAULT SYSTEMES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DAIREAUX François</dc:creator>
  <cp:lastModifiedBy>DAIREAUX François</cp:lastModifiedBy>
  <cp:revision>2</cp:revision>
  <cp:lastPrinted>2013-06-27T08:50:33Z</cp:lastPrinted>
  <dcterms:created xsi:type="dcterms:W3CDTF">2020-12-03T16:45:45Z</dcterms:created>
  <dcterms:modified xsi:type="dcterms:W3CDTF">2020-12-03T17:01:49Z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 Version">
    <vt:lpwstr>1.0</vt:lpwstr>
  </property>
</Properties>
</file>