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20" r:id="rId3"/>
  </p:sldMasterIdLst>
  <p:notesMasterIdLst>
    <p:notesMasterId r:id="rId7"/>
  </p:notesMasterIdLst>
  <p:handoutMasterIdLst>
    <p:handoutMasterId r:id="rId8"/>
  </p:handoutMasterIdLst>
  <p:sldIdLst>
    <p:sldId id="256" r:id="rId4"/>
    <p:sldId id="257" r:id="rId5"/>
    <p:sldId id="258" r:id="rId6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03/01/2023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BE271F-3B5B-485B-B7B5-4B5ACC70105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12779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BE271F-3B5B-485B-B7B5-4B5ACC70105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43757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BE271F-3B5B-485B-B7B5-4B5ACC70105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65644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704150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09787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643116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4953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492978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809466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767128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ZoneTexte 8"/>
          <p:cNvSpPr txBox="1">
            <a:spLocks noChangeArrowheads="1"/>
          </p:cNvSpPr>
          <p:nvPr/>
        </p:nvSpPr>
        <p:spPr bwMode="auto">
          <a:xfrm>
            <a:off x="-57875" y="649719"/>
            <a:ext cx="9468544" cy="6263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Prenez et Mangez, ceci est mon corps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Prenez et buvez, voici mon 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sang !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Ouvrez vos 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cœurs ! 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Vous ne serez plus jamais seuls,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vous donne ma vie.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6195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Demeurez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en moi,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comme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demeure en vous.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Qui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demeure en mon amour,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celui-là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portera du fruit.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Comme Dieu, mon père, ainsi je vous ai aimés.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Gardez mes paroles, vous recevez ma joie!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endParaRPr kumimoji="0" lang="fr-FR" sz="9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endParaRPr kumimoji="0" lang="fr-FR" sz="9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endParaRPr kumimoji="0" lang="fr-FR" sz="9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endParaRPr kumimoji="0" lang="fr-FR" sz="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67544" y="29368"/>
            <a:ext cx="86764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Eucharistie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Communion</a:t>
            </a:r>
          </a:p>
        </p:txBody>
      </p:sp>
    </p:spTree>
    <p:extLst>
      <p:ext uri="{BB962C8B-B14F-4D97-AF65-F5344CB8AC3E}">
        <p14:creationId xmlns:p14="http://schemas.microsoft.com/office/powerpoint/2010/main" val="303465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ZoneTexte 8"/>
          <p:cNvSpPr txBox="1">
            <a:spLocks noChangeArrowheads="1"/>
          </p:cNvSpPr>
          <p:nvPr/>
        </p:nvSpPr>
        <p:spPr bwMode="auto">
          <a:xfrm>
            <a:off x="-57875" y="649719"/>
            <a:ext cx="9468544" cy="6755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Prenez et Mangez, ceci est mon corps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Prenez et buvez, voici mon 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sang !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Ouvrez vos 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cœurs !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Vous ne serez plus jamais seuls,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vous donne ma vie.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34963" marR="0" lvl="0" indent="-3349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vous ai choisis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pour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que vous portiez du fruit.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Gardez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mon commandement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vous demeurerez en moi.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Comme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vous aime,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aimez-vous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d’un seul Esprit.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vous donne ma vie : vous êtes mes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amis !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endParaRPr kumimoji="0" lang="fr-FR" sz="9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endParaRPr kumimoji="0" lang="fr-FR" sz="9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endParaRPr kumimoji="0" lang="fr-FR" sz="9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endParaRPr kumimoji="0" lang="fr-FR" sz="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67544" y="29368"/>
            <a:ext cx="86764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Eucharistie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Communion</a:t>
            </a:r>
          </a:p>
        </p:txBody>
      </p:sp>
    </p:spTree>
    <p:extLst>
      <p:ext uri="{BB962C8B-B14F-4D97-AF65-F5344CB8AC3E}">
        <p14:creationId xmlns:p14="http://schemas.microsoft.com/office/powerpoint/2010/main" val="145962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ZoneTexte 8"/>
          <p:cNvSpPr txBox="1">
            <a:spLocks noChangeArrowheads="1"/>
          </p:cNvSpPr>
          <p:nvPr/>
        </p:nvSpPr>
        <p:spPr bwMode="auto">
          <a:xfrm>
            <a:off x="-57875" y="649719"/>
            <a:ext cx="9468544" cy="6755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Prenez et Mangez, ceci est mon corps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Prenez et buvez, voici mon 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sang !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Ouvrez vos 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cœurs !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Vous ne serez 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plus 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jamais seuls,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vous donne ma vie.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endParaRPr kumimoji="0" lang="fr-FR" sz="14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23863" marR="0" lvl="0" indent="-4238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vous enverrai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587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l'Esprit-Saint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Le Paraclet.</a:t>
            </a:r>
          </a:p>
          <a:p>
            <a:pPr marL="3587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Il vous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conduira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au Père,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587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fera de vous des témoins.</a:t>
            </a:r>
          </a:p>
          <a:p>
            <a:pPr marL="3587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Cherchez,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vous trouverez,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587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demandez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vous obtiendrez,</a:t>
            </a:r>
          </a:p>
          <a:p>
            <a:pPr marL="3587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Afin que le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Père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soit glorifié en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vous !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endParaRPr kumimoji="0" lang="fr-FR" sz="9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endParaRPr kumimoji="0" lang="fr-FR" sz="9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endParaRPr kumimoji="0" lang="fr-FR" sz="9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</a:tabLst>
              <a:defRPr/>
            </a:pPr>
            <a:endParaRPr kumimoji="0" lang="fr-FR" sz="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67544" y="29368"/>
            <a:ext cx="86764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Eucharistie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Communion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84368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894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5486</TotalTime>
  <Words>260</Words>
  <Application>Microsoft Office PowerPoint</Application>
  <PresentationFormat>Affichage à l'écran (4:3)</PresentationFormat>
  <Paragraphs>50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Comic Sans MS</vt:lpstr>
      <vt:lpstr>Modèle par défaut</vt:lpstr>
      <vt:lpstr>1_Modèle par défaut</vt:lpstr>
      <vt:lpstr>2_Modèle par défaut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François Daireaux</cp:lastModifiedBy>
  <cp:revision>697</cp:revision>
  <cp:lastPrinted>2017-10-06T11:59:14Z</cp:lastPrinted>
  <dcterms:created xsi:type="dcterms:W3CDTF">2009-10-17T16:00:12Z</dcterms:created>
  <dcterms:modified xsi:type="dcterms:W3CDTF">2023-01-03T07:09:31Z</dcterms:modified>
</cp:coreProperties>
</file>