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58" r:id="rId4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44" autoAdjust="0"/>
    <p:restoredTop sz="99393" autoAdjust="0"/>
  </p:normalViewPr>
  <p:slideViewPr>
    <p:cSldViewPr>
      <p:cViewPr varScale="1">
        <p:scale>
          <a:sx n="107" d="100"/>
          <a:sy n="107" d="100"/>
        </p:scale>
        <p:origin x="-13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27/12/2019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06498D77-FCBF-4716-B7F4-ECB18BC15275}" type="slidenum">
              <a:rPr lang="fr-FR" sz="1200" i="0"/>
              <a:pPr algn="r"/>
              <a:t>1</a:t>
            </a:fld>
            <a:endParaRPr lang="fr-FR" sz="1200" i="0"/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06498D77-FCBF-4716-B7F4-ECB18BC15275}" type="slidenum">
              <a:rPr lang="fr-FR" sz="1200" i="0"/>
              <a:pPr algn="r"/>
              <a:t>2</a:t>
            </a:fld>
            <a:endParaRPr lang="fr-FR" sz="1200" i="0"/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06498D77-FCBF-4716-B7F4-ECB18BC15275}" type="slidenum">
              <a:rPr lang="fr-FR" sz="1200" i="0"/>
              <a:pPr algn="r"/>
              <a:t>3</a:t>
            </a:fld>
            <a:endParaRPr lang="fr-FR" sz="1200" i="0"/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12AC8-BF65-4A6A-BCB1-78828E9D9D0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ZoneTexte 3"/>
          <p:cNvSpPr txBox="1">
            <a:spLocks noChangeArrowheads="1"/>
          </p:cNvSpPr>
          <p:nvPr/>
        </p:nvSpPr>
        <p:spPr bwMode="auto">
          <a:xfrm>
            <a:off x="36513" y="739775"/>
            <a:ext cx="9144000" cy="5139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3200" b="1" dirty="0" smtClean="0">
                <a:solidFill>
                  <a:srgbClr val="FFFF00"/>
                </a:solidFill>
              </a:rPr>
              <a:t>Prends ta source à l‘Evangile</a:t>
            </a:r>
            <a:br>
              <a:rPr lang="fr-FR" sz="3200" b="1" dirty="0" smtClean="0">
                <a:solidFill>
                  <a:srgbClr val="FFFF00"/>
                </a:solidFill>
              </a:rPr>
            </a:br>
            <a:r>
              <a:rPr lang="fr-FR" sz="3200" b="1" dirty="0" smtClean="0">
                <a:solidFill>
                  <a:srgbClr val="FFFF00"/>
                </a:solidFill>
              </a:rPr>
              <a:t>Lève-toi parmi tes frères</a:t>
            </a:r>
            <a:br>
              <a:rPr lang="fr-FR" sz="3200" b="1" dirty="0" smtClean="0">
                <a:solidFill>
                  <a:srgbClr val="FFFF00"/>
                </a:solidFill>
              </a:rPr>
            </a:br>
            <a:r>
              <a:rPr lang="fr-FR" sz="3200" b="1" dirty="0" smtClean="0">
                <a:solidFill>
                  <a:srgbClr val="FFFF00"/>
                </a:solidFill>
              </a:rPr>
              <a:t>Dieu t'appelle aujourd'hui </a:t>
            </a:r>
          </a:p>
          <a:p>
            <a:r>
              <a:rPr lang="fr-FR" sz="3200" b="1" dirty="0" smtClean="0">
                <a:solidFill>
                  <a:srgbClr val="FFFF00"/>
                </a:solidFill>
              </a:rPr>
              <a:t>A partager l'eau vive (bis)</a:t>
            </a:r>
            <a:endParaRPr lang="fr-FR" sz="3200" dirty="0" smtClean="0">
              <a:solidFill>
                <a:srgbClr val="FFFF00"/>
              </a:solidFill>
            </a:endParaRPr>
          </a:p>
          <a:p>
            <a:pPr lvl="0"/>
            <a:endParaRPr lang="fr-FR" sz="800" i="0" dirty="0" smtClean="0">
              <a:solidFill>
                <a:schemeClr val="bg1"/>
              </a:solidFill>
            </a:endParaRPr>
          </a:p>
          <a:p>
            <a:pPr marL="514350" indent="-514350">
              <a:buFontTx/>
              <a:buAutoNum type="arabicPeriod"/>
            </a:pPr>
            <a:r>
              <a:rPr lang="fr-FR" sz="3200" i="0" dirty="0" smtClean="0">
                <a:solidFill>
                  <a:schemeClr val="bg1"/>
                </a:solidFill>
              </a:rPr>
              <a:t>Au désert de ta vie, coule une source...</a:t>
            </a:r>
            <a:br>
              <a:rPr lang="fr-FR" sz="3200" i="0" dirty="0" smtClean="0">
                <a:solidFill>
                  <a:schemeClr val="bg1"/>
                </a:solidFill>
              </a:rPr>
            </a:br>
            <a:r>
              <a:rPr lang="fr-FR" sz="3200" i="0" dirty="0" smtClean="0">
                <a:solidFill>
                  <a:schemeClr val="bg1"/>
                </a:solidFill>
              </a:rPr>
              <a:t>Réveille en toi le feu de ton baptême !</a:t>
            </a:r>
            <a:br>
              <a:rPr lang="fr-FR" sz="3200" i="0" dirty="0" smtClean="0">
                <a:solidFill>
                  <a:schemeClr val="bg1"/>
                </a:solidFill>
              </a:rPr>
            </a:br>
            <a:r>
              <a:rPr lang="fr-FR" sz="3200" i="0" dirty="0" smtClean="0">
                <a:solidFill>
                  <a:schemeClr val="bg1"/>
                </a:solidFill>
              </a:rPr>
              <a:t>Que s'éclairent toutes tes nuits !</a:t>
            </a:r>
            <a:br>
              <a:rPr lang="fr-FR" sz="3200" i="0" dirty="0" smtClean="0">
                <a:solidFill>
                  <a:schemeClr val="bg1"/>
                </a:solidFill>
              </a:rPr>
            </a:br>
            <a:r>
              <a:rPr lang="fr-FR" sz="3200" i="0" dirty="0" smtClean="0">
                <a:solidFill>
                  <a:schemeClr val="bg1"/>
                </a:solidFill>
              </a:rPr>
              <a:t>Au désert de ta vie, coule une source...</a:t>
            </a:r>
            <a:br>
              <a:rPr lang="fr-FR" sz="3200" i="0" dirty="0" smtClean="0">
                <a:solidFill>
                  <a:schemeClr val="bg1"/>
                </a:solidFill>
              </a:rPr>
            </a:br>
            <a:r>
              <a:rPr lang="fr-FR" sz="3200" i="0" dirty="0" smtClean="0">
                <a:solidFill>
                  <a:schemeClr val="bg1"/>
                </a:solidFill>
              </a:rPr>
              <a:t>Sois signe d'Evangile,</a:t>
            </a:r>
            <a:br>
              <a:rPr lang="fr-FR" sz="3200" i="0" dirty="0" smtClean="0">
                <a:solidFill>
                  <a:schemeClr val="bg1"/>
                </a:solidFill>
              </a:rPr>
            </a:br>
            <a:r>
              <a:rPr lang="fr-FR" sz="3200" i="0" dirty="0" smtClean="0">
                <a:solidFill>
                  <a:schemeClr val="bg1"/>
                </a:solidFill>
              </a:rPr>
              <a:t>Lumière pour tes frères !</a:t>
            </a:r>
          </a:p>
        </p:txBody>
      </p:sp>
      <p:sp>
        <p:nvSpPr>
          <p:cNvPr id="40962" name="Text Box 4"/>
          <p:cNvSpPr txBox="1">
            <a:spLocks noChangeArrowheads="1"/>
          </p:cNvSpPr>
          <p:nvPr/>
        </p:nvSpPr>
        <p:spPr bwMode="auto">
          <a:xfrm>
            <a:off x="251520" y="0"/>
            <a:ext cx="8713788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800" i="0" dirty="0">
                <a:solidFill>
                  <a:srgbClr val="92D050"/>
                </a:solidFill>
                <a:latin typeface="Comic Sans MS" pitchFamily="66" charset="0"/>
              </a:rPr>
              <a:t>Liturgie de l’Accueil </a:t>
            </a:r>
            <a:r>
              <a:rPr lang="fr-FR" sz="2800" i="0" dirty="0">
                <a:solidFill>
                  <a:srgbClr val="FFFF00"/>
                </a:solidFill>
                <a:latin typeface="Comic Sans MS" pitchFamily="66" charset="0"/>
              </a:rPr>
              <a:t>-&gt; </a:t>
            </a:r>
            <a:r>
              <a:rPr lang="fr-FR" sz="2800" b="1" i="0" dirty="0">
                <a:solidFill>
                  <a:srgbClr val="0070C0"/>
                </a:solidFill>
                <a:latin typeface="Comic Sans MS" pitchFamily="66" charset="0"/>
              </a:rPr>
              <a:t>Chant d’entrée</a:t>
            </a:r>
          </a:p>
        </p:txBody>
      </p:sp>
    </p:spTree>
    <p:extLst>
      <p:ext uri="{BB962C8B-B14F-4D97-AF65-F5344CB8AC3E}">
        <p14:creationId xmlns="" xmlns:p14="http://schemas.microsoft.com/office/powerpoint/2010/main" val="2116327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ZoneTexte 3"/>
          <p:cNvSpPr txBox="1">
            <a:spLocks noChangeArrowheads="1"/>
          </p:cNvSpPr>
          <p:nvPr/>
        </p:nvSpPr>
        <p:spPr bwMode="auto">
          <a:xfrm>
            <a:off x="36513" y="908720"/>
            <a:ext cx="9144000" cy="5139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3200" b="1" dirty="0" smtClean="0">
                <a:solidFill>
                  <a:srgbClr val="FFFF00"/>
                </a:solidFill>
              </a:rPr>
              <a:t>Prends ta source à l‘Evangile</a:t>
            </a:r>
            <a:br>
              <a:rPr lang="fr-FR" sz="3200" b="1" dirty="0" smtClean="0">
                <a:solidFill>
                  <a:srgbClr val="FFFF00"/>
                </a:solidFill>
              </a:rPr>
            </a:br>
            <a:r>
              <a:rPr lang="fr-FR" sz="3200" b="1" dirty="0" smtClean="0">
                <a:solidFill>
                  <a:srgbClr val="FFFF00"/>
                </a:solidFill>
              </a:rPr>
              <a:t>Lève-toi parmi tes frères</a:t>
            </a:r>
            <a:br>
              <a:rPr lang="fr-FR" sz="3200" b="1" dirty="0" smtClean="0">
                <a:solidFill>
                  <a:srgbClr val="FFFF00"/>
                </a:solidFill>
              </a:rPr>
            </a:br>
            <a:r>
              <a:rPr lang="fr-FR" sz="3200" b="1" dirty="0" smtClean="0">
                <a:solidFill>
                  <a:srgbClr val="FFFF00"/>
                </a:solidFill>
              </a:rPr>
              <a:t>Dieu t'appelle aujourd'hui </a:t>
            </a:r>
          </a:p>
          <a:p>
            <a:r>
              <a:rPr lang="fr-FR" sz="3200" b="1" dirty="0" smtClean="0">
                <a:solidFill>
                  <a:srgbClr val="FFFF00"/>
                </a:solidFill>
              </a:rPr>
              <a:t>A partager l'eau vive (bis)</a:t>
            </a:r>
            <a:endParaRPr lang="fr-FR" sz="3200" dirty="0" smtClean="0">
              <a:solidFill>
                <a:srgbClr val="FFFF00"/>
              </a:solidFill>
            </a:endParaRPr>
          </a:p>
          <a:p>
            <a:pPr lvl="0"/>
            <a:endParaRPr lang="fr-FR" sz="800" i="0" dirty="0" smtClean="0">
              <a:solidFill>
                <a:schemeClr val="bg1"/>
              </a:solidFill>
            </a:endParaRPr>
          </a:p>
          <a:p>
            <a:pPr marL="514350" lvl="0" indent="-514350"/>
            <a:r>
              <a:rPr lang="fr-FR" sz="3200" i="0" dirty="0" smtClean="0">
                <a:solidFill>
                  <a:schemeClr val="bg1"/>
                </a:solidFill>
              </a:rPr>
              <a:t>2.  Au désert de ton cœur, jaillit l'Espérance...</a:t>
            </a:r>
            <a:br>
              <a:rPr lang="fr-FR" sz="3200" i="0" dirty="0" smtClean="0">
                <a:solidFill>
                  <a:schemeClr val="bg1"/>
                </a:solidFill>
              </a:rPr>
            </a:br>
            <a:r>
              <a:rPr lang="fr-FR" sz="3200" i="0" dirty="0" smtClean="0">
                <a:solidFill>
                  <a:schemeClr val="bg1"/>
                </a:solidFill>
              </a:rPr>
              <a:t>Réveille en toi l'Esprit de ton baptême !</a:t>
            </a:r>
            <a:br>
              <a:rPr lang="fr-FR" sz="3200" i="0" dirty="0" smtClean="0">
                <a:solidFill>
                  <a:schemeClr val="bg1"/>
                </a:solidFill>
              </a:rPr>
            </a:br>
            <a:r>
              <a:rPr lang="fr-FR" sz="3200" i="0" dirty="0" smtClean="0">
                <a:solidFill>
                  <a:schemeClr val="bg1"/>
                </a:solidFill>
              </a:rPr>
              <a:t>Que grandisse ta liberté !</a:t>
            </a:r>
            <a:br>
              <a:rPr lang="fr-FR" sz="3200" i="0" dirty="0" smtClean="0">
                <a:solidFill>
                  <a:schemeClr val="bg1"/>
                </a:solidFill>
              </a:rPr>
            </a:br>
            <a:r>
              <a:rPr lang="fr-FR" sz="3200" i="0" dirty="0" smtClean="0">
                <a:solidFill>
                  <a:schemeClr val="bg1"/>
                </a:solidFill>
              </a:rPr>
              <a:t>Au désert de ton cœur, jaillit l'Espérance...</a:t>
            </a:r>
            <a:br>
              <a:rPr lang="fr-FR" sz="3200" i="0" dirty="0" smtClean="0">
                <a:solidFill>
                  <a:schemeClr val="bg1"/>
                </a:solidFill>
              </a:rPr>
            </a:br>
            <a:r>
              <a:rPr lang="fr-FR" sz="3200" i="0" dirty="0" smtClean="0">
                <a:solidFill>
                  <a:schemeClr val="bg1"/>
                </a:solidFill>
              </a:rPr>
              <a:t>Sois terre d'Evangile,</a:t>
            </a:r>
            <a:br>
              <a:rPr lang="fr-FR" sz="3200" i="0" dirty="0" smtClean="0">
                <a:solidFill>
                  <a:schemeClr val="bg1"/>
                </a:solidFill>
              </a:rPr>
            </a:br>
            <a:r>
              <a:rPr lang="fr-FR" sz="3200" i="0" dirty="0" smtClean="0">
                <a:solidFill>
                  <a:schemeClr val="bg1"/>
                </a:solidFill>
              </a:rPr>
              <a:t>Lumière pour tes frères !</a:t>
            </a:r>
          </a:p>
        </p:txBody>
      </p:sp>
      <p:sp>
        <p:nvSpPr>
          <p:cNvPr id="40962" name="Text Box 4"/>
          <p:cNvSpPr txBox="1">
            <a:spLocks noChangeArrowheads="1"/>
          </p:cNvSpPr>
          <p:nvPr/>
        </p:nvSpPr>
        <p:spPr bwMode="auto">
          <a:xfrm>
            <a:off x="251520" y="0"/>
            <a:ext cx="8713788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800" i="0" dirty="0">
                <a:solidFill>
                  <a:srgbClr val="92D050"/>
                </a:solidFill>
                <a:latin typeface="Comic Sans MS" pitchFamily="66" charset="0"/>
              </a:rPr>
              <a:t>Liturgie de l’Accueil </a:t>
            </a:r>
            <a:r>
              <a:rPr lang="fr-FR" sz="2800" i="0" dirty="0">
                <a:solidFill>
                  <a:srgbClr val="FFFF00"/>
                </a:solidFill>
                <a:latin typeface="Comic Sans MS" pitchFamily="66" charset="0"/>
              </a:rPr>
              <a:t>-&gt; </a:t>
            </a:r>
            <a:r>
              <a:rPr lang="fr-FR" sz="2800" b="1" i="0" dirty="0">
                <a:solidFill>
                  <a:srgbClr val="0070C0"/>
                </a:solidFill>
                <a:latin typeface="Comic Sans MS" pitchFamily="66" charset="0"/>
              </a:rPr>
              <a:t>Chant d’entrée</a:t>
            </a:r>
          </a:p>
        </p:txBody>
      </p:sp>
    </p:spTree>
    <p:extLst>
      <p:ext uri="{BB962C8B-B14F-4D97-AF65-F5344CB8AC3E}">
        <p14:creationId xmlns="" xmlns:p14="http://schemas.microsoft.com/office/powerpoint/2010/main" val="2613679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ZoneTexte 3"/>
          <p:cNvSpPr txBox="1">
            <a:spLocks noChangeArrowheads="1"/>
          </p:cNvSpPr>
          <p:nvPr/>
        </p:nvSpPr>
        <p:spPr bwMode="auto">
          <a:xfrm>
            <a:off x="36513" y="739775"/>
            <a:ext cx="9144000" cy="5139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3200" b="1" dirty="0" smtClean="0">
                <a:solidFill>
                  <a:srgbClr val="FFFF00"/>
                </a:solidFill>
              </a:rPr>
              <a:t>Prends ta source à l‘Evangile</a:t>
            </a:r>
            <a:br>
              <a:rPr lang="fr-FR" sz="3200" b="1" dirty="0" smtClean="0">
                <a:solidFill>
                  <a:srgbClr val="FFFF00"/>
                </a:solidFill>
              </a:rPr>
            </a:br>
            <a:r>
              <a:rPr lang="fr-FR" sz="3200" b="1" dirty="0" smtClean="0">
                <a:solidFill>
                  <a:srgbClr val="FFFF00"/>
                </a:solidFill>
              </a:rPr>
              <a:t>Lève-toi parmi tes frères</a:t>
            </a:r>
            <a:br>
              <a:rPr lang="fr-FR" sz="3200" b="1" dirty="0" smtClean="0">
                <a:solidFill>
                  <a:srgbClr val="FFFF00"/>
                </a:solidFill>
              </a:rPr>
            </a:br>
            <a:r>
              <a:rPr lang="fr-FR" sz="3200" b="1" dirty="0" smtClean="0">
                <a:solidFill>
                  <a:srgbClr val="FFFF00"/>
                </a:solidFill>
              </a:rPr>
              <a:t>Dieu t'appelle aujourd'hui </a:t>
            </a:r>
          </a:p>
          <a:p>
            <a:r>
              <a:rPr lang="fr-FR" sz="3200" b="1" dirty="0" smtClean="0">
                <a:solidFill>
                  <a:srgbClr val="FFFF00"/>
                </a:solidFill>
              </a:rPr>
              <a:t>A partager l'eau vive (bis)</a:t>
            </a:r>
            <a:endParaRPr lang="fr-FR" sz="3200" dirty="0" smtClean="0">
              <a:solidFill>
                <a:srgbClr val="FFFF00"/>
              </a:solidFill>
            </a:endParaRPr>
          </a:p>
          <a:p>
            <a:pPr lvl="0"/>
            <a:endParaRPr lang="fr-FR" sz="800" i="0" dirty="0" smtClean="0">
              <a:solidFill>
                <a:schemeClr val="bg1"/>
              </a:solidFill>
            </a:endParaRPr>
          </a:p>
          <a:p>
            <a:pPr marL="514350" lvl="0" indent="-514350"/>
            <a:r>
              <a:rPr lang="fr-FR" sz="3200" i="0" dirty="0" smtClean="0">
                <a:solidFill>
                  <a:schemeClr val="bg1"/>
                </a:solidFill>
              </a:rPr>
              <a:t>3.  Au désert de tes jours, souffle une brise...</a:t>
            </a:r>
            <a:br>
              <a:rPr lang="fr-FR" sz="3200" i="0" dirty="0" smtClean="0">
                <a:solidFill>
                  <a:schemeClr val="bg1"/>
                </a:solidFill>
              </a:rPr>
            </a:br>
            <a:r>
              <a:rPr lang="fr-FR" sz="3200" i="0" dirty="0" smtClean="0">
                <a:solidFill>
                  <a:schemeClr val="bg1"/>
                </a:solidFill>
              </a:rPr>
              <a:t>Réveille en toi la vie de ton baptême !</a:t>
            </a:r>
            <a:br>
              <a:rPr lang="fr-FR" sz="3200" i="0" dirty="0" smtClean="0">
                <a:solidFill>
                  <a:schemeClr val="bg1"/>
                </a:solidFill>
              </a:rPr>
            </a:br>
            <a:r>
              <a:rPr lang="fr-FR" sz="3200" i="0" dirty="0" smtClean="0">
                <a:solidFill>
                  <a:schemeClr val="bg1"/>
                </a:solidFill>
              </a:rPr>
              <a:t>Que paraisse le jour nouveau !</a:t>
            </a:r>
            <a:br>
              <a:rPr lang="fr-FR" sz="3200" i="0" dirty="0" smtClean="0">
                <a:solidFill>
                  <a:schemeClr val="bg1"/>
                </a:solidFill>
              </a:rPr>
            </a:br>
            <a:r>
              <a:rPr lang="fr-FR" sz="3200" i="0" dirty="0" smtClean="0">
                <a:solidFill>
                  <a:schemeClr val="bg1"/>
                </a:solidFill>
              </a:rPr>
              <a:t>Au désert de tes jours, souffle une brise...</a:t>
            </a:r>
            <a:br>
              <a:rPr lang="fr-FR" sz="3200" i="0" dirty="0" smtClean="0">
                <a:solidFill>
                  <a:schemeClr val="bg1"/>
                </a:solidFill>
              </a:rPr>
            </a:br>
            <a:r>
              <a:rPr lang="fr-FR" sz="3200" i="0" dirty="0" smtClean="0">
                <a:solidFill>
                  <a:schemeClr val="bg1"/>
                </a:solidFill>
              </a:rPr>
              <a:t>Sois chemin d'Evangile,</a:t>
            </a:r>
            <a:br>
              <a:rPr lang="fr-FR" sz="3200" i="0" dirty="0" smtClean="0">
                <a:solidFill>
                  <a:schemeClr val="bg1"/>
                </a:solidFill>
              </a:rPr>
            </a:br>
            <a:r>
              <a:rPr lang="fr-FR" sz="3200" i="0" dirty="0" smtClean="0">
                <a:solidFill>
                  <a:schemeClr val="bg1"/>
                </a:solidFill>
              </a:rPr>
              <a:t>Lumière pour tes frères !</a:t>
            </a:r>
          </a:p>
        </p:txBody>
      </p:sp>
      <p:sp>
        <p:nvSpPr>
          <p:cNvPr id="40962" name="Text Box 4"/>
          <p:cNvSpPr txBox="1">
            <a:spLocks noChangeArrowheads="1"/>
          </p:cNvSpPr>
          <p:nvPr/>
        </p:nvSpPr>
        <p:spPr bwMode="auto">
          <a:xfrm>
            <a:off x="251520" y="0"/>
            <a:ext cx="8713788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800" i="0" dirty="0">
                <a:solidFill>
                  <a:srgbClr val="92D050"/>
                </a:solidFill>
                <a:latin typeface="Comic Sans MS" pitchFamily="66" charset="0"/>
              </a:rPr>
              <a:t>Liturgie de l’Accueil </a:t>
            </a:r>
            <a:r>
              <a:rPr lang="fr-FR" sz="2800" i="0" dirty="0">
                <a:solidFill>
                  <a:srgbClr val="FFFF00"/>
                </a:solidFill>
                <a:latin typeface="Comic Sans MS" pitchFamily="66" charset="0"/>
              </a:rPr>
              <a:t>-&gt; </a:t>
            </a:r>
            <a:r>
              <a:rPr lang="fr-FR" sz="2800" b="1" i="0" dirty="0">
                <a:solidFill>
                  <a:srgbClr val="0070C0"/>
                </a:solidFill>
                <a:latin typeface="Comic Sans MS" pitchFamily="66" charset="0"/>
              </a:rPr>
              <a:t>Chant d’entrée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37853"/>
            <a:ext cx="1143000" cy="874426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850966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5485</TotalTime>
  <Words>36</Words>
  <Application>Microsoft Office PowerPoint</Application>
  <PresentationFormat>Affichage à l'écran (4:3)</PresentationFormat>
  <Paragraphs>18</Paragraphs>
  <Slides>3</Slides>
  <Notes>3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Modèle par défaut</vt:lpstr>
      <vt:lpstr>Diapositive 1</vt:lpstr>
      <vt:lpstr>Diapositive 2</vt:lpstr>
      <vt:lpstr>Diapositive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Francois Daireaux</dc:creator>
  <cp:lastModifiedBy>DASSAULT SYSTEMES</cp:lastModifiedBy>
  <cp:revision>695</cp:revision>
  <cp:lastPrinted>2017-10-06T11:59:14Z</cp:lastPrinted>
  <dcterms:created xsi:type="dcterms:W3CDTF">2009-10-17T16:00:12Z</dcterms:created>
  <dcterms:modified xsi:type="dcterms:W3CDTF">2019-12-27T14:33:59Z</dcterms:modified>
</cp:coreProperties>
</file>