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26/12/2019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Espace réservé du contenu 2"/>
          <p:cNvSpPr>
            <a:spLocks noGrp="1"/>
          </p:cNvSpPr>
          <p:nvPr>
            <p:ph idx="1"/>
          </p:nvPr>
        </p:nvSpPr>
        <p:spPr>
          <a:xfrm>
            <a:off x="0" y="836712"/>
            <a:ext cx="8136582" cy="5597996"/>
          </a:xfrm>
        </p:spPr>
        <p:txBody>
          <a:bodyPr/>
          <a:lstStyle/>
          <a:p>
            <a:pPr indent="12700">
              <a:spcBef>
                <a:spcPts val="0"/>
              </a:spcBef>
              <a:buNone/>
            </a:pPr>
            <a:r>
              <a:rPr lang="fr-FR" b="1" i="1" dirty="0">
                <a:solidFill>
                  <a:srgbClr val="FFFF00"/>
                </a:solidFill>
              </a:rPr>
              <a:t>Pour les hommes et pour les femmes</a:t>
            </a:r>
          </a:p>
          <a:p>
            <a:pPr indent="12700">
              <a:spcBef>
                <a:spcPts val="0"/>
              </a:spcBef>
              <a:buNone/>
            </a:pPr>
            <a:r>
              <a:rPr lang="fr-FR" b="1" i="1" dirty="0">
                <a:solidFill>
                  <a:srgbClr val="FFFF00"/>
                </a:solidFill>
              </a:rPr>
              <a:t>Pour les enfants de la terre</a:t>
            </a:r>
          </a:p>
          <a:p>
            <a:pPr indent="12700">
              <a:spcBef>
                <a:spcPts val="0"/>
              </a:spcBef>
              <a:buNone/>
            </a:pPr>
            <a:r>
              <a:rPr lang="fr-FR" b="1" i="1" dirty="0">
                <a:solidFill>
                  <a:srgbClr val="FFFF00"/>
                </a:solidFill>
              </a:rPr>
              <a:t>Ton Eglise qui t'acclame</a:t>
            </a:r>
          </a:p>
          <a:p>
            <a:pPr indent="12700">
              <a:spcBef>
                <a:spcPts val="0"/>
              </a:spcBef>
              <a:buNone/>
            </a:pPr>
            <a:r>
              <a:rPr lang="fr-FR" b="1" i="1" dirty="0">
                <a:solidFill>
                  <a:srgbClr val="FFFF00"/>
                </a:solidFill>
              </a:rPr>
              <a:t>Vient te confier sa prière</a:t>
            </a:r>
            <a:r>
              <a:rPr lang="fr-FR" b="1" i="1" dirty="0" smtClean="0">
                <a:solidFill>
                  <a:srgbClr val="FFFF00"/>
                </a:solidFill>
              </a:rPr>
              <a:t>.</a:t>
            </a:r>
            <a:r>
              <a:rPr lang="fr-FR" i="1" dirty="0" smtClean="0">
                <a:solidFill>
                  <a:srgbClr val="FFFF00"/>
                </a:solidFill>
              </a:rPr>
              <a:t> </a:t>
            </a:r>
            <a:endParaRPr lang="fr-FR" dirty="0" smtClean="0">
              <a:solidFill>
                <a:srgbClr val="FFFF00"/>
              </a:solidFill>
            </a:endParaRPr>
          </a:p>
        </p:txBody>
      </p:sp>
      <p:sp>
        <p:nvSpPr>
          <p:cNvPr id="16388" name="Text Box 3"/>
          <p:cNvSpPr txBox="1">
            <a:spLocks noChangeArrowheads="1"/>
          </p:cNvSpPr>
          <p:nvPr/>
        </p:nvSpPr>
        <p:spPr bwMode="auto">
          <a:xfrm>
            <a:off x="0" y="-26988"/>
            <a:ext cx="920432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800" i="0">
                <a:solidFill>
                  <a:srgbClr val="00CC00"/>
                </a:solidFill>
                <a:latin typeface="Comic Sans MS" pitchFamily="66" charset="0"/>
              </a:rPr>
              <a:t>Liturgie de la Parole de Dieu : </a:t>
            </a:r>
            <a:r>
              <a:rPr lang="fr-FR" altLang="fr-FR" sz="2800" i="0">
                <a:solidFill>
                  <a:srgbClr val="FFFF00"/>
                </a:solidFill>
                <a:latin typeface="Comic Sans MS" pitchFamily="66" charset="0"/>
              </a:rPr>
              <a:t>Prière universelle </a:t>
            </a:r>
            <a:endParaRPr lang="fr-FR" altLang="fr-FR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5481</TotalTime>
  <Words>32</Words>
  <Application>Microsoft Office PowerPoint</Application>
  <PresentationFormat>Affichage à l'écran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686</cp:revision>
  <cp:lastPrinted>2017-10-06T11:59:14Z</cp:lastPrinted>
  <dcterms:created xsi:type="dcterms:W3CDTF">2009-10-17T16:00:12Z</dcterms:created>
  <dcterms:modified xsi:type="dcterms:W3CDTF">2019-12-26T22:17:30Z</dcterms:modified>
</cp:coreProperties>
</file>