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notesMasterIdLst>
    <p:notesMasterId r:id="rId6"/>
  </p:notesMasterIdLst>
  <p:handoutMasterIdLst>
    <p:handoutMasterId r:id="rId7"/>
  </p:handoutMasterIdLst>
  <p:sldIdLst>
    <p:sldId id="599" r:id="rId2"/>
    <p:sldId id="602" r:id="rId3"/>
    <p:sldId id="603" r:id="rId4"/>
    <p:sldId id="604" r:id="rId5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 varScale="1">
        <p:scale>
          <a:sx n="101" d="100"/>
          <a:sy n="101" d="100"/>
        </p:scale>
        <p:origin x="955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15/02/2026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16E1BB8-F04C-4253-B65C-A67ED9307EAB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0465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16E1BB8-F04C-4253-B65C-A67ED9307EAB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3266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16E1BB8-F04C-4253-B65C-A67ED9307EAB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8033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16E1BB8-F04C-4253-B65C-A67ED9307EAB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3644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0"/>
            <a:ext cx="7772400" cy="571480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89" indent="0" algn="ctr">
              <a:buNone/>
              <a:defRPr/>
            </a:lvl2pPr>
            <a:lvl3pPr marL="914377" indent="0" algn="ctr">
              <a:buNone/>
              <a:defRPr/>
            </a:lvl3pPr>
            <a:lvl4pPr marL="1371566" indent="0" algn="ctr">
              <a:buNone/>
              <a:defRPr/>
            </a:lvl4pPr>
            <a:lvl5pPr marL="1828754" indent="0" algn="ctr">
              <a:buNone/>
              <a:defRPr/>
            </a:lvl5pPr>
            <a:lvl6pPr marL="2285943" indent="0" algn="ctr">
              <a:buNone/>
              <a:defRPr/>
            </a:lvl6pPr>
            <a:lvl7pPr marL="2743131" indent="0" algn="ctr">
              <a:buNone/>
              <a:defRPr/>
            </a:lvl7pPr>
            <a:lvl8pPr marL="3200320" indent="0" algn="ctr">
              <a:buNone/>
              <a:defRPr/>
            </a:lvl8pPr>
            <a:lvl9pPr marL="3657509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DA7C6-EB1F-4409-8E52-C5F7EFAD8CE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0806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4E737-8318-4BF0-9147-2CAA634895E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1345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C7387-6EE4-436A-8620-1754E848C3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0712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EB789-BFD8-490C-86ED-C1005C6375A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805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083B94-60A2-462B-AD5D-B3A30D35C42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8558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ED4AD-8BE0-4DD4-8503-055BE133CAE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6509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D864BF-6444-4C08-A475-2885EC33E7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490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364AD-C780-40D6-80AE-36C80F2585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476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5497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4B535-FDB6-472D-A8FF-F49A5677C93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528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DE1F9B-4EA3-4759-9365-72869AF1AF7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9464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9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1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0">
                <a:cs typeface="+mn-cs"/>
              </a:defRPr>
            </a:lvl1pPr>
          </a:lstStyle>
          <a:p>
            <a:pPr>
              <a:defRPr/>
            </a:pPr>
            <a:fld id="{D40A32AF-632D-455B-8BB4-D4E8EF3F64E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8294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891" indent="-342891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537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726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914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103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49" name="Picture 7" descr="http://bbs.backstage.com/eve/forums/a/ga/ul/252103232/inlineimg/Y/Bibl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52320" y="116632"/>
            <a:ext cx="1539875" cy="176371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3250" name="Text Box 3"/>
          <p:cNvSpPr txBox="1">
            <a:spLocks noChangeArrowheads="1"/>
          </p:cNvSpPr>
          <p:nvPr/>
        </p:nvSpPr>
        <p:spPr bwMode="auto">
          <a:xfrm>
            <a:off x="323852" y="1"/>
            <a:ext cx="590391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la </a:t>
            </a:r>
            <a:r>
              <a:rPr kumimoji="0" lang="fr-FR" sz="2800" b="0" i="0" u="none" strike="noStrike" kern="1200" cap="none" spc="0" normalizeH="0" baseline="0" noProof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Parole de Dieu</a:t>
            </a:r>
          </a:p>
        </p:txBody>
      </p:sp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-9525" y="620688"/>
            <a:ext cx="9144000" cy="4647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Psaume : </a:t>
            </a:r>
            <a:r>
              <a:rPr kumimoji="0" lang="de-DE" sz="2800" b="0" i="1" u="none" strike="noStrike" kern="1200" cap="none" spc="0" normalizeH="0" baseline="0" noProof="0" dirty="0">
                <a:ln>
                  <a:noFill/>
                </a:ln>
                <a:solidFill>
                  <a:srgbClr val="FFCC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50</a:t>
            </a: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FFCC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32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Pitié Seigneur car nous avons péché !</a:t>
            </a:r>
            <a:endParaRPr kumimoji="0" lang="fr-FR" sz="3200" b="0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49263" marR="0" lvl="0" indent="-449263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endParaRPr kumimoji="0" lang="fr-FR" sz="3200" b="0" i="1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49263" marR="0" lvl="0" indent="-449263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R="0" lvl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1.	Pitié pour moi, mon Dieu, dans ton amour,</a:t>
            </a:r>
          </a:p>
          <a:p>
            <a:pPr lvl="1" defTabSz="914377"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Selon ta grande miséricorde, efface mon péché.</a:t>
            </a:r>
          </a:p>
          <a:p>
            <a:pPr lvl="1" defTabSz="914377"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Lave-moi tout entier de ma faute,</a:t>
            </a:r>
          </a:p>
          <a:p>
            <a:pPr lvl="1" defTabSz="914377"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Purifie-moi de mon offense.</a:t>
            </a:r>
          </a:p>
        </p:txBody>
      </p:sp>
    </p:spTree>
    <p:extLst>
      <p:ext uri="{BB962C8B-B14F-4D97-AF65-F5344CB8AC3E}">
        <p14:creationId xmlns:p14="http://schemas.microsoft.com/office/powerpoint/2010/main" val="560385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49" name="Picture 7" descr="http://bbs.backstage.com/eve/forums/a/ga/ul/252103232/inlineimg/Y/Bibl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52320" y="116632"/>
            <a:ext cx="1539875" cy="176371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3250" name="Text Box 3"/>
          <p:cNvSpPr txBox="1">
            <a:spLocks noChangeArrowheads="1"/>
          </p:cNvSpPr>
          <p:nvPr/>
        </p:nvSpPr>
        <p:spPr bwMode="auto">
          <a:xfrm>
            <a:off x="323852" y="1"/>
            <a:ext cx="590391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la </a:t>
            </a:r>
            <a:r>
              <a:rPr kumimoji="0" lang="fr-FR" sz="2800" b="0" i="0" u="none" strike="noStrike" kern="1200" cap="none" spc="0" normalizeH="0" baseline="0" noProof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Parole de Dieu</a:t>
            </a:r>
          </a:p>
        </p:txBody>
      </p:sp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-9525" y="620688"/>
            <a:ext cx="914400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Psaume : </a:t>
            </a:r>
            <a:r>
              <a:rPr kumimoji="0" lang="de-DE" sz="2800" b="0" i="1" u="none" strike="noStrike" kern="1200" cap="none" spc="0" normalizeH="0" baseline="0" noProof="0" dirty="0">
                <a:ln>
                  <a:noFill/>
                </a:ln>
                <a:solidFill>
                  <a:srgbClr val="FFCC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50</a:t>
            </a: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FFCC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32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Pitié Seigneur car nous avons péché !</a:t>
            </a:r>
            <a:endParaRPr kumimoji="0" lang="fr-FR" sz="3200" b="0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49263" marR="0" lvl="0" indent="-449263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endParaRPr kumimoji="0" lang="fr-FR" sz="3200" b="0" i="1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49263" marR="0" lvl="0" indent="-449263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R="0" lvl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2.	Oui, je connais mon péché,</a:t>
            </a:r>
          </a:p>
          <a:p>
            <a:pPr marR="0" lvl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Ma faute est toujours devant moi.</a:t>
            </a:r>
          </a:p>
          <a:p>
            <a:pPr marR="0" lvl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Contre toi, et toi seul, j’ai péché,</a:t>
            </a:r>
          </a:p>
          <a:p>
            <a:pPr marR="0" lvl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ce qui est mal à tes yeux, je l’ai fait.</a:t>
            </a:r>
          </a:p>
        </p:txBody>
      </p:sp>
    </p:spTree>
    <p:extLst>
      <p:ext uri="{BB962C8B-B14F-4D97-AF65-F5344CB8AC3E}">
        <p14:creationId xmlns:p14="http://schemas.microsoft.com/office/powerpoint/2010/main" val="2132465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49" name="Picture 7" descr="http://bbs.backstage.com/eve/forums/a/ga/ul/252103232/inlineimg/Y/Bibl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52320" y="116632"/>
            <a:ext cx="1539875" cy="176371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3250" name="Text Box 3"/>
          <p:cNvSpPr txBox="1">
            <a:spLocks noChangeArrowheads="1"/>
          </p:cNvSpPr>
          <p:nvPr/>
        </p:nvSpPr>
        <p:spPr bwMode="auto">
          <a:xfrm>
            <a:off x="323852" y="1"/>
            <a:ext cx="590391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la </a:t>
            </a:r>
            <a:r>
              <a:rPr kumimoji="0" lang="fr-FR" sz="2800" b="0" i="0" u="none" strike="noStrike" kern="1200" cap="none" spc="0" normalizeH="0" baseline="0" noProof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Parole de Dieu</a:t>
            </a:r>
          </a:p>
        </p:txBody>
      </p:sp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-9525" y="620688"/>
            <a:ext cx="9144000" cy="4647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Psaume : </a:t>
            </a:r>
            <a:r>
              <a:rPr kumimoji="0" lang="de-DE" sz="2800" b="0" i="1" u="none" strike="noStrike" kern="1200" cap="none" spc="0" normalizeH="0" baseline="0" noProof="0" dirty="0">
                <a:ln>
                  <a:noFill/>
                </a:ln>
                <a:solidFill>
                  <a:srgbClr val="FFCC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50</a:t>
            </a: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FFCC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32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Pitié Seigneur car nous avons péché !</a:t>
            </a:r>
            <a:endParaRPr kumimoji="0" lang="fr-FR" sz="3200" b="0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49263" marR="0" lvl="0" indent="-449263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endParaRPr kumimoji="0" lang="fr-FR" sz="3200" b="0" i="1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49263" marR="0" lvl="0" indent="-449263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R="0" lvl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3.	Crée en moi un </a:t>
            </a:r>
            <a:r>
              <a:rPr kumimoji="0" lang="fr-FR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coeur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pur, ô mon Dieu,</a:t>
            </a:r>
          </a:p>
          <a:p>
            <a:pPr marR="0" lvl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Renouvelle et raffermis au fond de moi mon esprit.</a:t>
            </a:r>
          </a:p>
          <a:p>
            <a:pPr marR="0" lvl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Ne me chasse pas loin de ta face,</a:t>
            </a:r>
          </a:p>
          <a:p>
            <a:pPr marR="0" lvl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Ne me reprends pas ton esprit saint.</a:t>
            </a:r>
          </a:p>
        </p:txBody>
      </p:sp>
    </p:spTree>
    <p:extLst>
      <p:ext uri="{BB962C8B-B14F-4D97-AF65-F5344CB8AC3E}">
        <p14:creationId xmlns:p14="http://schemas.microsoft.com/office/powerpoint/2010/main" val="6629969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49" name="Picture 7" descr="http://bbs.backstage.com/eve/forums/a/ga/ul/252103232/inlineimg/Y/Bibl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52320" y="116632"/>
            <a:ext cx="1539875" cy="176371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3250" name="Text Box 3"/>
          <p:cNvSpPr txBox="1">
            <a:spLocks noChangeArrowheads="1"/>
          </p:cNvSpPr>
          <p:nvPr/>
        </p:nvSpPr>
        <p:spPr bwMode="auto">
          <a:xfrm>
            <a:off x="323852" y="1"/>
            <a:ext cx="590391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la </a:t>
            </a:r>
            <a:r>
              <a:rPr kumimoji="0" lang="fr-FR" sz="2800" b="0" i="0" u="none" strike="noStrike" kern="1200" cap="none" spc="0" normalizeH="0" baseline="0" noProof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Parole de Dieu</a:t>
            </a:r>
          </a:p>
        </p:txBody>
      </p:sp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-9525" y="620688"/>
            <a:ext cx="914400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Psaume : </a:t>
            </a:r>
            <a:r>
              <a:rPr kumimoji="0" lang="de-DE" sz="2800" b="0" i="1" u="none" strike="noStrike" kern="1200" cap="none" spc="0" normalizeH="0" baseline="0" noProof="0" dirty="0">
                <a:ln>
                  <a:noFill/>
                </a:ln>
                <a:solidFill>
                  <a:srgbClr val="FFCC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50</a:t>
            </a: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FFCC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32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Pitié Seigneur car nous avons péché !</a:t>
            </a:r>
            <a:endParaRPr kumimoji="0" lang="fr-FR" sz="3200" b="0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49263" marR="0" lvl="0" indent="-449263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endParaRPr kumimoji="0" lang="fr-FR" sz="3200" b="0" i="1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49263" marR="0" lvl="0" indent="-449263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R="0" lvl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4.	Rends-moi la joie d’être sauvé ;</a:t>
            </a:r>
          </a:p>
          <a:p>
            <a:pPr marR="0" lvl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Que l’esprit généreux me soutienne.</a:t>
            </a:r>
          </a:p>
          <a:p>
            <a:pPr marR="0" lvl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Seigneur, ouvre mes lèvres,</a:t>
            </a:r>
          </a:p>
          <a:p>
            <a:pPr marR="0" lvl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Et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ma bouche annoncera ta louange.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21218BFB-18C4-42AC-9CF6-0F7B345C94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78267" y="5719762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69730483"/>
      </p:ext>
    </p:extLst>
  </p:cSld>
  <p:clrMapOvr>
    <a:masterClrMapping/>
  </p:clrMapOvr>
</p:sld>
</file>

<file path=ppt/theme/theme1.xml><?xml version="1.0" encoding="utf-8"?>
<a:theme xmlns:a="http://schemas.openxmlformats.org/drawingml/2006/main" name="2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5461</TotalTime>
  <Words>220</Words>
  <Application>Microsoft Office PowerPoint</Application>
  <PresentationFormat>Affichage à l'écran (4:3)</PresentationFormat>
  <Paragraphs>44</Paragraphs>
  <Slides>4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7" baseType="lpstr">
      <vt:lpstr>Arial</vt:lpstr>
      <vt:lpstr>Comic Sans MS</vt:lpstr>
      <vt:lpstr>2_Modèle par défaut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Francois</cp:lastModifiedBy>
  <cp:revision>670</cp:revision>
  <cp:lastPrinted>2017-10-06T11:59:14Z</cp:lastPrinted>
  <dcterms:created xsi:type="dcterms:W3CDTF">2009-10-17T16:00:12Z</dcterms:created>
  <dcterms:modified xsi:type="dcterms:W3CDTF">2026-02-15T15:06:14Z</dcterms:modified>
</cp:coreProperties>
</file>