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notesMasterIdLst>
    <p:notesMasterId r:id="rId5"/>
  </p:notesMasterIdLst>
  <p:handoutMasterIdLst>
    <p:handoutMasterId r:id="rId6"/>
  </p:handoutMasterIdLst>
  <p:sldIdLst>
    <p:sldId id="1143" r:id="rId2"/>
    <p:sldId id="1164" r:id="rId3"/>
    <p:sldId id="1165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1" d="100"/>
          <a:sy n="101" d="100"/>
        </p:scale>
        <p:origin x="95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20/05/2024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2057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417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211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959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3924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678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764704"/>
            <a:ext cx="914400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1.	Dans nos villes et dans nos cités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Nous n’aurons pas honte de parler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De Celui qui a mis en nos cœurs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La présence d’un vrai bonheur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Lui qui est Père, Fils et Saint Esprit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Il nous donne aujourd’hui la vie.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 pitchFamily="34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Nous sommes réunis au nom du Père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Par Jésus Christ, le Fils notre Seigneur,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Envoyés par l’Esprit,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Des milliers à dire « OUI ! »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Nous serons tous des témoins de la vie. (bis)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ccueil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d’entrée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661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764704"/>
            <a:ext cx="914400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2.	Dans nos écoles et dans nos quartiers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Tous ensemble nous pourrons chanter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L’existence de ce Dieu de bonté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Qui nous fait oser la fraternité !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Lui qui est Père, Fils et Saint Esprit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Il nous donne aujourd’hui la vie.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 pitchFamily="34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Nous sommes réunis au nom du Père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Par Jésus Christ, le Fils notre Seigneur,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Envoyés par l’Esprit,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Des milliers à dire « OUI ! »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Nous serons tous des témoins de la vie. (bis)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ccueil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d’entrée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412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764704"/>
            <a:ext cx="914400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3.	A nos familles et à nos amis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Nous pourrons témoigner de ceci :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Dieu nous ouvre à la force d’aimer ;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Il nous mène à la liberté !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Lui qui est Père, Fils et Saint Esprit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	Il nous donne aujourd’hui la vie.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 Narrow" pitchFamily="34" charset="0"/>
              <a:ea typeface="+mn-ea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Nous sommes réunis au nom du Père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Par Jésus Christ, le Fils notre Seigneur,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Envoyés par l’Esprit,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Des milliers à dire « OUI ! »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Nous serons tous des témoins de la vie. (bis)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ccueil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d’entrée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B539F743-E699-4A78-8BD9-2B9459B0FC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01317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8956479"/>
      </p:ext>
    </p:extLst>
  </p:cSld>
  <p:clrMapOvr>
    <a:masterClrMapping/>
  </p:clrMapOvr>
</p:sld>
</file>

<file path=ppt/theme/theme1.xml><?xml version="1.0" encoding="utf-8"?>
<a:theme xmlns:a="http://schemas.openxmlformats.org/drawingml/2006/main" name="6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5427</TotalTime>
  <Words>292</Words>
  <Application>Microsoft Office PowerPoint</Application>
  <PresentationFormat>Affichage à l'écran (4:3)</PresentationFormat>
  <Paragraphs>42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Arial Narrow</vt:lpstr>
      <vt:lpstr>Comic Sans MS</vt:lpstr>
      <vt:lpstr>6_Modèle par défaut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Francois</cp:lastModifiedBy>
  <cp:revision>669</cp:revision>
  <cp:lastPrinted>2017-10-06T11:59:14Z</cp:lastPrinted>
  <dcterms:created xsi:type="dcterms:W3CDTF">2009-10-17T16:00:12Z</dcterms:created>
  <dcterms:modified xsi:type="dcterms:W3CDTF">2024-05-20T06:16:08Z</dcterms:modified>
</cp:coreProperties>
</file>