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5"/>
  </p:notesMasterIdLst>
  <p:handoutMasterIdLst>
    <p:handoutMasterId r:id="rId6"/>
  </p:handoutMasterIdLst>
  <p:sldIdLst>
    <p:sldId id="656" r:id="rId2"/>
    <p:sldId id="657" r:id="rId3"/>
    <p:sldId id="6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87" d="100"/>
          <a:sy n="87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16/11/2022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585566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07520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998350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51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95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10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1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20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57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87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78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85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94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97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65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284" y="332656"/>
            <a:ext cx="9130715" cy="6389414"/>
          </a:xfrm>
        </p:spPr>
        <p:txBody>
          <a:bodyPr/>
          <a:lstStyle/>
          <a:p>
            <a:pPr algn="l">
              <a:spcBef>
                <a:spcPts val="600"/>
              </a:spcBef>
            </a:pPr>
            <a:r>
              <a:rPr lang="fr-FR" altLang="fr-FR" sz="2400" b="1" dirty="0" smtClean="0">
                <a:solidFill>
                  <a:srgbClr val="FF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Kyrie </a:t>
            </a:r>
            <a:r>
              <a:rPr lang="fr-FR" altLang="fr-FR" sz="2400" b="1" dirty="0">
                <a:solidFill>
                  <a:srgbClr val="FF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Pardonne-moi</a:t>
            </a:r>
            <a:r>
              <a:rPr lang="fr-FR" sz="3200" dirty="0">
                <a:solidFill>
                  <a:schemeClr val="bg1"/>
                </a:solidFill>
              </a:rPr>
              <a:t>	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1. Chaque fois que je triche,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Chaque fois que je mens,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Je suis un peu moins riche,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Moins bon copain qu’avant.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Pardonne-moi Seigneur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De m’être bien moqué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De ma voisine en pleurs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Sur le banc d’à côté. </a:t>
            </a:r>
            <a:r>
              <a:rPr lang="fr-FR" sz="3200" b="1" i="1" dirty="0">
                <a:solidFill>
                  <a:srgbClr val="FFFF00"/>
                </a:solidFill>
              </a:rPr>
              <a:t/>
            </a:r>
            <a:br>
              <a:rPr lang="fr-FR" sz="3200" b="1" i="1" dirty="0">
                <a:solidFill>
                  <a:srgbClr val="FFFF00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Seigneur, pardonne-moi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suis parti bien loin de toi,	</a:t>
            </a:r>
            <a:br>
              <a:rPr lang="fr-FR" sz="3200" b="1" i="1" dirty="0">
                <a:solidFill>
                  <a:srgbClr val="FFFF00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veux revenir aujourd’hui</a:t>
            </a:r>
            <a:br>
              <a:rPr lang="fr-FR" sz="3200" b="1" i="1" dirty="0">
                <a:solidFill>
                  <a:srgbClr val="FFFF00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Vers ta maison d’amour et de vie</a:t>
            </a:r>
            <a:r>
              <a:rPr lang="fr-FR" sz="3200" b="1" i="1" dirty="0" smtClean="0">
                <a:solidFill>
                  <a:srgbClr val="FFFF00"/>
                </a:solidFill>
              </a:rPr>
              <a:t>.</a:t>
            </a:r>
            <a:endParaRPr lang="fr-FR" altLang="fr-FR" sz="2900" b="1" i="1" dirty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-108520" y="-3550"/>
            <a:ext cx="90360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</p:spTree>
    <p:extLst>
      <p:ext uri="{BB962C8B-B14F-4D97-AF65-F5344CB8AC3E}">
        <p14:creationId xmlns:p14="http://schemas.microsoft.com/office/powerpoint/2010/main" val="1666695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0" y="0"/>
            <a:ext cx="9036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90E63EE-6DCC-400B-969F-0EF3B28ABCA5}"/>
              </a:ext>
            </a:extLst>
          </p:cNvPr>
          <p:cNvSpPr txBox="1"/>
          <p:nvPr/>
        </p:nvSpPr>
        <p:spPr>
          <a:xfrm>
            <a:off x="0" y="404664"/>
            <a:ext cx="7929264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 Pour chaque coup donné,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Chaque poing qui se ferme,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C’est un peu moins de Paix,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C’est un peu plus de peine.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Pardonne-moi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De ne pas aimer assez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Les visages et les cœurs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Qui vivent à mes côtés.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Seigneur, pardonne-moi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/>
            </a:r>
            <a:b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</a:b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suis parti bien loin de toi,	</a:t>
            </a:r>
            <a:b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veux revenir aujourd’hui</a:t>
            </a:r>
            <a:b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Vers ta maison d’amour et de vie.</a:t>
            </a: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endParaRPr kumimoji="0" lang="fr-FR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25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0" y="0"/>
            <a:ext cx="9036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90E63EE-6DCC-400B-969F-0EF3B28ABCA5}"/>
              </a:ext>
            </a:extLst>
          </p:cNvPr>
          <p:cNvSpPr txBox="1"/>
          <p:nvPr/>
        </p:nvSpPr>
        <p:spPr>
          <a:xfrm>
            <a:off x="0" y="404664"/>
            <a:ext cx="7929264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	Quand je fais à mes frères,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Du mal, ou pas de bien,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Quand je deviens trop fier,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Quand je ferme mes mains.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Père, c’est toi que je blesse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Comme ton enfant parti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Que tu attends sans cesse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D’un amour infini.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pardonne-moi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/>
            </a:r>
            <a:b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</a:b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suis parti bien loin de toi,	</a:t>
            </a:r>
            <a:b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veux revenir aujourd’hui</a:t>
            </a:r>
            <a:b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Vers ta maison d’amour et de vie.</a:t>
            </a: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endParaRPr kumimoji="0" lang="fr-FR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240331"/>
      </p:ext>
    </p:extLst>
  </p:cSld>
  <p:clrMapOvr>
    <a:masterClrMapping/>
  </p:clrMapOvr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281</Words>
  <Application>Microsoft Office PowerPoint</Application>
  <PresentationFormat>Affichage à l'écran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Times New Roman</vt:lpstr>
      <vt:lpstr>1_Modèle par défaut</vt:lpstr>
      <vt:lpstr>Kyrie : Pardonne-moi  1. Chaque fois que je triche,     Chaque fois que je mens,     Je suis un peu moins riche,     Moins bon copain qu’avant.     Pardonne-moi Seigneur     De m’être bien moqué     De ma voisine en pleurs     Sur le banc d’à côté.  Seigneur, pardonne-moi Je suis parti bien loin de toi,  Je veux revenir aujourd’hui Vers ta maison d’amour et de vie.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663</cp:revision>
  <cp:lastPrinted>2017-10-06T11:59:14Z</cp:lastPrinted>
  <dcterms:created xsi:type="dcterms:W3CDTF">2009-10-17T16:00:12Z</dcterms:created>
  <dcterms:modified xsi:type="dcterms:W3CDTF">2022-11-16T18:52:39Z</dcterms:modified>
</cp:coreProperties>
</file>