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95135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-ecran-image.com/galerie-membre/bougie/bougies-2008082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4" descr="Bougie   bougies 20080820">
            <a:hlinkClick r:id="rId3" tooltip="Fond ecran Bougies 20080820"/>
          </p:cNvPr>
          <p:cNvPicPr>
            <a:picLocks noChangeAspect="1" noChangeArrowheads="1"/>
          </p:cNvPicPr>
          <p:nvPr/>
        </p:nvPicPr>
        <p:blipFill>
          <a:blip r:embed="rId4" cstate="print"/>
          <a:srcRect r="8948" b="1302"/>
          <a:stretch>
            <a:fillRect/>
          </a:stretch>
        </p:blipFill>
        <p:spPr bwMode="auto">
          <a:xfrm>
            <a:off x="3779912" y="2816355"/>
            <a:ext cx="5379447" cy="4008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6336704" cy="3096344"/>
          </a:xfrm>
        </p:spPr>
        <p:txBody>
          <a:bodyPr/>
          <a:lstStyle/>
          <a:p>
            <a:pPr>
              <a:buFontTx/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Ô Seigneur, écoute-nous</a:t>
            </a:r>
          </a:p>
          <a:p>
            <a:pPr>
              <a:buFontTx/>
              <a:buNone/>
            </a:pPr>
            <a:r>
              <a:rPr lang="fr-FR" b="1" i="1" dirty="0">
                <a:solidFill>
                  <a:schemeClr val="bg1"/>
                </a:solidFill>
              </a:rPr>
              <a:t>Entends nos prières</a:t>
            </a:r>
          </a:p>
          <a:p>
            <a:pPr>
              <a:buFontTx/>
              <a:buNone/>
            </a:pPr>
            <a:r>
              <a:rPr lang="fr-FR" b="1" i="1" dirty="0">
                <a:solidFill>
                  <a:schemeClr val="bg1"/>
                </a:solidFill>
              </a:rPr>
              <a:t>Ô </a:t>
            </a:r>
            <a:r>
              <a:rPr lang="fr-FR" b="1" i="1" dirty="0" smtClean="0">
                <a:solidFill>
                  <a:schemeClr val="bg1"/>
                </a:solidFill>
              </a:rPr>
              <a:t>Seigneur, écoute-nous</a:t>
            </a:r>
            <a:endParaRPr lang="fr-FR" b="1" i="1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fr-FR" b="1" i="1" dirty="0">
                <a:solidFill>
                  <a:schemeClr val="bg1"/>
                </a:solidFill>
              </a:rPr>
              <a:t>Prends pitié de nous.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1" y="309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-&gt; Prière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universelle </a:t>
            </a:r>
            <a:endParaRPr lang="fr-FR" sz="280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497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25</Words>
  <Application>Microsoft Office PowerPoint</Application>
  <PresentationFormat>Affichage à l'écran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682</cp:revision>
  <cp:lastPrinted>2017-10-06T11:59:14Z</cp:lastPrinted>
  <dcterms:created xsi:type="dcterms:W3CDTF">2009-10-17T16:00:12Z</dcterms:created>
  <dcterms:modified xsi:type="dcterms:W3CDTF">2019-12-26T16:21:51Z</dcterms:modified>
</cp:coreProperties>
</file>