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5"/>
  </p:notesMasterIdLst>
  <p:handoutMasterIdLst>
    <p:handoutMasterId r:id="rId6"/>
  </p:handoutMasterIdLst>
  <p:sldIdLst>
    <p:sldId id="599" r:id="rId2"/>
    <p:sldId id="600" r:id="rId3"/>
    <p:sldId id="601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4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2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66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8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34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71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55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50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9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7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49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2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46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29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2457377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476672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15 (16), 5.8, 9-10, 11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Garde-moi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mon Dieu, ma force est en toi ;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Garde-moi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mon Dieu, mon bonheur, c’est toi.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(Bis)</a:t>
            </a: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Ô Eternel, mon partage et ma coupe :</a:t>
            </a:r>
          </a:p>
          <a:p>
            <a:pPr marL="906463" marR="0" lvl="2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mon Dieu, de toi dépend mon sort.</a:t>
            </a:r>
          </a:p>
          <a:p>
            <a:pPr marL="906463" marR="0" lvl="2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garde mon Dieu, devant moi sans relâche </a:t>
            </a:r>
          </a:p>
          <a:p>
            <a:pPr marL="906463" marR="0" lvl="2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est à ma droite : je suis inébranlable.</a:t>
            </a:r>
          </a:p>
        </p:txBody>
      </p:sp>
    </p:spTree>
    <p:extLst>
      <p:ext uri="{BB962C8B-B14F-4D97-AF65-F5344CB8AC3E}">
        <p14:creationId xmlns:p14="http://schemas.microsoft.com/office/powerpoint/2010/main" val="56038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2457377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476672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15 (16), 5.8, 9-10, 11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Garde-moi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mon Dieu, ma force est en toi ;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Garde-moi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mon Dieu, mon bonheur, c’est toi.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(Bis)</a:t>
            </a: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cœur exulte, mon âme est en fête,</a:t>
            </a:r>
          </a:p>
          <a:p>
            <a:pPr marL="457200" marR="0" lvl="1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 chair elle-même repose en confiance :</a:t>
            </a:r>
          </a:p>
          <a:p>
            <a:pPr marL="457200" marR="0" lvl="1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ne peux m’abandonner à la mort</a:t>
            </a:r>
          </a:p>
          <a:p>
            <a:pPr marL="457200" marR="0" lvl="1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ni me laisser voir la corruption.</a:t>
            </a:r>
          </a:p>
        </p:txBody>
      </p:sp>
    </p:spTree>
    <p:extLst>
      <p:ext uri="{BB962C8B-B14F-4D97-AF65-F5344CB8AC3E}">
        <p14:creationId xmlns:p14="http://schemas.microsoft.com/office/powerpoint/2010/main" val="364456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6176" y="2457377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476672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15 (16), 5.8, 9-10, 11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Garde-moi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mon Dieu, ma force est en toi ;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Garde-moi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mon Dieu, mon bonheur, c’est toi.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(Bis)</a:t>
            </a: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m’apprends le chemin de la vie :</a:t>
            </a:r>
          </a:p>
          <a:p>
            <a:pPr marL="457200" marR="0" lvl="1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devant ta face, débordement de joie !</a:t>
            </a:r>
          </a:p>
          <a:p>
            <a:pPr marL="457200" marR="0" lvl="1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ta droite, une éternité </a:t>
            </a:r>
          </a:p>
          <a:p>
            <a:pPr marL="457200" marR="0" lvl="1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délices ! Mon bonheur c’est Toi !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8267" y="571976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9630551"/>
      </p:ext>
    </p:extLst>
  </p:cSld>
  <p:clrMapOvr>
    <a:masterClrMapping/>
  </p:clrMapOvr>
</p:sld>
</file>

<file path=ppt/theme/theme1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229</Words>
  <Application>Microsoft Office PowerPoint</Application>
  <PresentationFormat>Affichage à l'écran (4:3)</PresentationFormat>
  <Paragraphs>36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2_Modèle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669</cp:revision>
  <cp:lastPrinted>2017-10-06T11:59:14Z</cp:lastPrinted>
  <dcterms:created xsi:type="dcterms:W3CDTF">2009-10-17T16:00:12Z</dcterms:created>
  <dcterms:modified xsi:type="dcterms:W3CDTF">2024-03-24T15:35:52Z</dcterms:modified>
</cp:coreProperties>
</file>