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44" autoAdjust="0"/>
    <p:restoredTop sz="99393" autoAdjust="0"/>
  </p:normalViewPr>
  <p:slideViewPr>
    <p:cSldViewPr>
      <p:cViewPr varScale="1">
        <p:scale>
          <a:sx n="107" d="100"/>
          <a:sy n="107" d="100"/>
        </p:scale>
        <p:origin x="-9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26/12/2019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CCCC3FB9-48E2-4348-9F94-2E0EDE6FCFF1}" type="slidenum">
              <a:rPr lang="fr-FR" sz="1200" i="0"/>
              <a:pPr algn="r"/>
              <a:t>1</a:t>
            </a:fld>
            <a:endParaRPr lang="fr-FR" sz="1200" i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  <p:extLst>
      <p:ext uri="{BB962C8B-B14F-4D97-AF65-F5344CB8AC3E}">
        <p14:creationId xmlns:p14="http://schemas.microsoft.com/office/powerpoint/2010/main" xmlns="" val="29366779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12AC8-BF65-4A6A-BCB1-78828E9D9D0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4827" y="2636912"/>
            <a:ext cx="9036496" cy="1584176"/>
          </a:xfrm>
          <a:noFill/>
        </p:spPr>
        <p:txBody>
          <a:bodyPr/>
          <a:lstStyle/>
          <a:p>
            <a:r>
              <a:rPr lang="fr-FR" sz="3200" b="1" i="1" dirty="0" smtClean="0">
                <a:solidFill>
                  <a:srgbClr val="FFFF00"/>
                </a:solidFill>
              </a:rPr>
              <a:t>Nous voulons voir, </a:t>
            </a:r>
            <a:br>
              <a:rPr lang="fr-FR" sz="3200" b="1" i="1" dirty="0" smtClean="0">
                <a:solidFill>
                  <a:srgbClr val="FFFF00"/>
                </a:solidFill>
              </a:rPr>
            </a:br>
            <a:r>
              <a:rPr lang="fr-FR" sz="3200" b="1" i="1" dirty="0" smtClean="0">
                <a:solidFill>
                  <a:srgbClr val="FFFF00"/>
                </a:solidFill>
              </a:rPr>
              <a:t>Nous voulons voir, </a:t>
            </a:r>
            <a:br>
              <a:rPr lang="fr-FR" sz="3200" b="1" i="1" dirty="0" smtClean="0">
                <a:solidFill>
                  <a:srgbClr val="FFFF00"/>
                </a:solidFill>
              </a:rPr>
            </a:br>
            <a:r>
              <a:rPr lang="fr-FR" sz="3200" b="1" i="1" dirty="0" smtClean="0">
                <a:solidFill>
                  <a:srgbClr val="FFFF00"/>
                </a:solidFill>
              </a:rPr>
              <a:t>Nous voulons voir Jésus élevé.</a:t>
            </a:r>
            <a:endParaRPr lang="fr-FR" sz="3200" dirty="0">
              <a:solidFill>
                <a:srgbClr val="FFFF00"/>
              </a:solidFill>
            </a:endParaRPr>
          </a:p>
        </p:txBody>
      </p:sp>
      <p:sp>
        <p:nvSpPr>
          <p:cNvPr id="25604" name="ZoneTexte 3"/>
          <p:cNvSpPr txBox="1">
            <a:spLocks noChangeArrowheads="1"/>
          </p:cNvSpPr>
          <p:nvPr/>
        </p:nvSpPr>
        <p:spPr bwMode="auto">
          <a:xfrm>
            <a:off x="251520" y="573832"/>
            <a:ext cx="8460432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3200" i="0" dirty="0" smtClean="0">
                <a:solidFill>
                  <a:schemeClr val="bg1"/>
                </a:solidFill>
              </a:rPr>
              <a:t>1-2</a:t>
            </a:r>
            <a:r>
              <a:rPr lang="fr-FR" sz="3200" dirty="0" smtClean="0">
                <a:solidFill>
                  <a:schemeClr val="bg1"/>
                </a:solidFill>
              </a:rPr>
              <a:t>. </a:t>
            </a:r>
            <a:r>
              <a:rPr lang="fr-FR" sz="3200" i="0" dirty="0" smtClean="0">
                <a:solidFill>
                  <a:schemeClr val="bg1"/>
                </a:solidFill>
              </a:rPr>
              <a:t>Nous voulons voir Jésus élevé, </a:t>
            </a:r>
            <a:br>
              <a:rPr lang="fr-FR" sz="3200" i="0" dirty="0" smtClean="0">
                <a:solidFill>
                  <a:schemeClr val="bg1"/>
                </a:solidFill>
              </a:rPr>
            </a:br>
            <a:r>
              <a:rPr lang="fr-FR" sz="3200" i="0" dirty="0" smtClean="0">
                <a:solidFill>
                  <a:schemeClr val="bg1"/>
                </a:solidFill>
              </a:rPr>
              <a:t>    Comme un étendard sur ce pays, </a:t>
            </a:r>
            <a:br>
              <a:rPr lang="fr-FR" sz="3200" i="0" dirty="0" smtClean="0">
                <a:solidFill>
                  <a:schemeClr val="bg1"/>
                </a:solidFill>
              </a:rPr>
            </a:br>
            <a:r>
              <a:rPr lang="fr-FR" sz="3200" i="0" dirty="0" smtClean="0">
                <a:solidFill>
                  <a:schemeClr val="bg1"/>
                </a:solidFill>
              </a:rPr>
              <a:t>    Pour montrer à tous la vérité</a:t>
            </a:r>
            <a:br>
              <a:rPr lang="fr-FR" sz="3200" i="0" dirty="0" smtClean="0">
                <a:solidFill>
                  <a:schemeClr val="bg1"/>
                </a:solidFill>
              </a:rPr>
            </a:br>
            <a:r>
              <a:rPr lang="fr-FR" sz="3200" i="0" dirty="0" smtClean="0">
                <a:solidFill>
                  <a:schemeClr val="bg1"/>
                </a:solidFill>
              </a:rPr>
              <a:t>    Et le chemin vers le ciel.  (bis)</a:t>
            </a:r>
          </a:p>
          <a:p>
            <a:endParaRPr lang="fr-FR" sz="1200" dirty="0" smtClean="0">
              <a:solidFill>
                <a:schemeClr val="bg1"/>
              </a:solidFill>
            </a:endParaRPr>
          </a:p>
        </p:txBody>
      </p:sp>
      <p:sp>
        <p:nvSpPr>
          <p:cNvPr id="6" name="ZoneTexte 3"/>
          <p:cNvSpPr txBox="1">
            <a:spLocks noChangeArrowheads="1"/>
          </p:cNvSpPr>
          <p:nvPr/>
        </p:nvSpPr>
        <p:spPr bwMode="auto">
          <a:xfrm>
            <a:off x="373113" y="4303455"/>
            <a:ext cx="8460432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162050" indent="-1162050"/>
            <a:r>
              <a:rPr lang="fr-FR" sz="3200" i="0" dirty="0" smtClean="0">
                <a:solidFill>
                  <a:schemeClr val="bg1"/>
                </a:solidFill>
              </a:rPr>
              <a:t>Pont </a:t>
            </a:r>
            <a:r>
              <a:rPr lang="fr-FR" sz="3200" i="0" smtClean="0">
                <a:solidFill>
                  <a:schemeClr val="bg1"/>
                </a:solidFill>
              </a:rPr>
              <a:t>:</a:t>
            </a:r>
            <a:r>
              <a:rPr lang="fr-FR" sz="3200" smtClean="0">
                <a:solidFill>
                  <a:schemeClr val="bg1"/>
                </a:solidFill>
              </a:rPr>
              <a:t> </a:t>
            </a:r>
            <a:r>
              <a:rPr lang="fr-FR" sz="3200" i="0" smtClean="0">
                <a:solidFill>
                  <a:schemeClr val="bg1"/>
                </a:solidFill>
              </a:rPr>
              <a:t>Pas </a:t>
            </a:r>
            <a:r>
              <a:rPr lang="fr-FR" sz="3200" i="0" dirty="0" smtClean="0">
                <a:solidFill>
                  <a:schemeClr val="bg1"/>
                </a:solidFill>
              </a:rPr>
              <a:t>à pas allons de l'avant, </a:t>
            </a:r>
            <a:br>
              <a:rPr lang="fr-FR" sz="3200" i="0" dirty="0" smtClean="0">
                <a:solidFill>
                  <a:schemeClr val="bg1"/>
                </a:solidFill>
              </a:rPr>
            </a:br>
            <a:r>
              <a:rPr lang="fr-FR" sz="3200" i="0" dirty="0" smtClean="0">
                <a:solidFill>
                  <a:schemeClr val="bg1"/>
                </a:solidFill>
              </a:rPr>
              <a:t>Peu à peu gagnons du terrain. </a:t>
            </a:r>
            <a:br>
              <a:rPr lang="fr-FR" sz="3200" i="0" dirty="0" smtClean="0">
                <a:solidFill>
                  <a:schemeClr val="bg1"/>
                </a:solidFill>
              </a:rPr>
            </a:br>
            <a:r>
              <a:rPr lang="fr-FR" sz="3200" i="0" dirty="0" smtClean="0">
                <a:solidFill>
                  <a:schemeClr val="bg1"/>
                </a:solidFill>
              </a:rPr>
              <a:t>La prière est notre puissance,</a:t>
            </a:r>
            <a:br>
              <a:rPr lang="fr-FR" sz="3200" i="0" dirty="0" smtClean="0">
                <a:solidFill>
                  <a:schemeClr val="bg1"/>
                </a:solidFill>
              </a:rPr>
            </a:br>
            <a:r>
              <a:rPr lang="fr-FR" sz="3200" i="0" dirty="0" smtClean="0">
                <a:solidFill>
                  <a:schemeClr val="bg1"/>
                </a:solidFill>
              </a:rPr>
              <a:t>Les murailles s'écroulent à terre, </a:t>
            </a:r>
            <a:br>
              <a:rPr lang="fr-FR" sz="3200" i="0" dirty="0" smtClean="0">
                <a:solidFill>
                  <a:schemeClr val="bg1"/>
                </a:solidFill>
              </a:rPr>
            </a:br>
            <a:r>
              <a:rPr lang="fr-FR" sz="3200" i="0" dirty="0" smtClean="0">
                <a:solidFill>
                  <a:schemeClr val="bg1"/>
                </a:solidFill>
              </a:rPr>
              <a:t>A terre, à terre, à terre.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12360" y="5733256"/>
            <a:ext cx="1143000" cy="874426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0" y="2540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800" i="0" dirty="0">
                <a:solidFill>
                  <a:srgbClr val="00CC00"/>
                </a:solidFill>
                <a:latin typeface="Comic Sans MS" pitchFamily="66" charset="0"/>
              </a:rPr>
              <a:t>Liturgie </a:t>
            </a:r>
            <a:r>
              <a:rPr lang="fr-FR" sz="2800" i="0" dirty="0" smtClean="0">
                <a:solidFill>
                  <a:srgbClr val="00CC00"/>
                </a:solidFill>
                <a:latin typeface="Comic Sans MS" pitchFamily="66" charset="0"/>
              </a:rPr>
              <a:t>de l’</a:t>
            </a:r>
            <a:r>
              <a:rPr lang="fr-FR" sz="2800" i="0" dirty="0" smtClean="0">
                <a:solidFill>
                  <a:srgbClr val="FFC000"/>
                </a:solidFill>
                <a:latin typeface="Comic Sans MS" pitchFamily="66" charset="0"/>
              </a:rPr>
              <a:t>Envoi </a:t>
            </a:r>
            <a:r>
              <a:rPr lang="fr-FR" sz="2800" i="0" dirty="0" smtClean="0">
                <a:solidFill>
                  <a:srgbClr val="99CCFF"/>
                </a:solidFill>
                <a:latin typeface="Comic Sans MS" pitchFamily="66" charset="0"/>
              </a:rPr>
              <a:t>-&gt; </a:t>
            </a:r>
            <a:r>
              <a:rPr lang="fr-FR" sz="2800" i="0" dirty="0">
                <a:solidFill>
                  <a:srgbClr val="99CCFF"/>
                </a:solidFill>
                <a:latin typeface="Comic Sans MS" pitchFamily="66" charset="0"/>
              </a:rPr>
              <a:t>chant d’envoi</a:t>
            </a:r>
          </a:p>
        </p:txBody>
      </p:sp>
    </p:spTree>
    <p:extLst>
      <p:ext uri="{BB962C8B-B14F-4D97-AF65-F5344CB8AC3E}">
        <p14:creationId xmlns:p14="http://schemas.microsoft.com/office/powerpoint/2010/main" xmlns="" val="15965910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5484</TotalTime>
  <Words>28</Words>
  <Application>Microsoft Office PowerPoint</Application>
  <PresentationFormat>Affichage à l'écran (4:3)</PresentationFormat>
  <Paragraphs>5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Modèle par défaut</vt:lpstr>
      <vt:lpstr>Nous voulons voir,  Nous voulons voir,  Nous voulons voir Jésus élevé.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Francois Daireaux</dc:creator>
  <cp:lastModifiedBy>DASSAULT SYSTEMES</cp:lastModifiedBy>
  <cp:revision>694</cp:revision>
  <cp:lastPrinted>2017-10-06T11:59:14Z</cp:lastPrinted>
  <dcterms:created xsi:type="dcterms:W3CDTF">2009-10-17T16:00:12Z</dcterms:created>
  <dcterms:modified xsi:type="dcterms:W3CDTF">2019-12-26T22:52:59Z</dcterms:modified>
</cp:coreProperties>
</file>