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31/05/2021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7741B9-FFE3-482F-A7D3-3B4B80068AF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4045878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4914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323528" y="1003027"/>
            <a:ext cx="8856984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Humble gardien de la sainte Famille, 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Époux fidèle, Père vigilant, 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Dans la confiance, 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Tu n'as pas craint de recevoir chez toi 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Marie, l'aurore du salut. 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Nous t'honorons, 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Glorieux saint Joseph, 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Notre soutien quotidien dans le labeur. 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Tu as veillé sur Jésus comme un père, 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Ô veille sur nous, 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Et conduis-nous à lui.  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Méditation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: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r>
              <a:rPr lang="fr-FR" sz="2800" i="0" dirty="0" smtClean="0">
                <a:solidFill>
                  <a:srgbClr val="CCCCFF"/>
                </a:solidFill>
                <a:latin typeface="Comic Sans MS" pitchFamily="66" charset="0"/>
              </a:rPr>
              <a:t>Nous t’honorons, glorieux St Joseph</a:t>
            </a:r>
            <a:endParaRPr lang="fr-FR" sz="2800" i="0" dirty="0">
              <a:solidFill>
                <a:srgbClr val="CCCCFF"/>
              </a:solidFill>
              <a:latin typeface="Comic Sans MS" pitchFamily="66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12008"/>
            <a:ext cx="1072103" cy="820187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3688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5486</TotalTime>
  <Words>16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697</cp:revision>
  <cp:lastPrinted>2017-10-06T11:59:14Z</cp:lastPrinted>
  <dcterms:created xsi:type="dcterms:W3CDTF">2009-10-17T16:00:12Z</dcterms:created>
  <dcterms:modified xsi:type="dcterms:W3CDTF">2021-05-31T20:44:32Z</dcterms:modified>
</cp:coreProperties>
</file>