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51212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24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d-ecran-image.com/galerie-membre/bougie/bougies-20080820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4" descr="Bougie   bougies 20080820">
            <a:hlinkClick r:id="rId3" tooltip="Fond ecran Bougies 20080820"/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3888" y="2708919"/>
            <a:ext cx="5573629" cy="41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100392" cy="5328591"/>
          </a:xfrm>
        </p:spPr>
        <p:txBody>
          <a:bodyPr/>
          <a:lstStyle/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Nous levons les yeux vers Ta Lumière</a:t>
            </a:r>
          </a:p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Notre Père écoute nos prières</a:t>
            </a:r>
          </a:p>
          <a:p>
            <a:pPr marL="0" indent="0">
              <a:buNone/>
            </a:pPr>
            <a:r>
              <a:rPr lang="fr-FR" b="1" i="1" dirty="0">
                <a:solidFill>
                  <a:schemeClr val="bg1"/>
                </a:solidFill>
              </a:rPr>
              <a:t>Notre Père écoute nos prières.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0" y="-26988"/>
            <a:ext cx="92043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la Parole de Dieu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-&gt; Prière universelle </a:t>
            </a:r>
          </a:p>
        </p:txBody>
      </p:sp>
    </p:spTree>
    <p:extLst>
      <p:ext uri="{BB962C8B-B14F-4D97-AF65-F5344CB8AC3E}">
        <p14:creationId xmlns:p14="http://schemas.microsoft.com/office/powerpoint/2010/main" val="359983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5425</TotalTime>
  <Words>27</Words>
  <Application>Microsoft Office PowerPoint</Application>
  <PresentationFormat>Affichage à l'écran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665</cp:revision>
  <cp:lastPrinted>2017-10-06T11:59:14Z</cp:lastPrinted>
  <dcterms:created xsi:type="dcterms:W3CDTF">2009-10-17T16:00:12Z</dcterms:created>
  <dcterms:modified xsi:type="dcterms:W3CDTF">2019-12-10T21:58:49Z</dcterms:modified>
</cp:coreProperties>
</file>