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10"/>
  </p:notesMasterIdLst>
  <p:handoutMasterIdLst>
    <p:handoutMasterId r:id="rId11"/>
  </p:handoutMasterIdLst>
  <p:sldIdLst>
    <p:sldId id="260" r:id="rId4"/>
    <p:sldId id="262" r:id="rId5"/>
    <p:sldId id="263" r:id="rId6"/>
    <p:sldId id="264" r:id="rId7"/>
    <p:sldId id="261" r:id="rId8"/>
    <p:sldId id="265" r:id="rId9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58088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866019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17754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14674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92349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6498D77-FCBF-4716-B7F4-ECB18BC1527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1107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ohohohoh</a:t>
            </a:r>
            <a:r>
              <a:rPr lang="fr-FR" sz="3200" i="0" dirty="0">
                <a:solidFill>
                  <a:srgbClr val="FFFFFF"/>
                </a:solidFill>
              </a:rPr>
              <a:t> </a:t>
            </a:r>
            <a:r>
              <a:rPr lang="fr-FR" sz="3200" i="0" dirty="0" err="1" smtClean="0">
                <a:solidFill>
                  <a:srgbClr val="FFFFFF"/>
                </a:solidFill>
              </a:rPr>
              <a:t>ohoh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lvl="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marL="541338" lvl="0" indent="-541338">
              <a:defRPr/>
            </a:pPr>
            <a:r>
              <a:rPr lang="fr-FR" sz="3200" i="0" dirty="0">
                <a:solidFill>
                  <a:srgbClr val="FFFFFF"/>
                </a:solidFill>
              </a:rPr>
              <a:t>1.	Dans la nuit une étoile a brillé d’une grande lumière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C’est </a:t>
            </a:r>
            <a:r>
              <a:rPr lang="fr-FR" sz="3200" i="0" dirty="0">
                <a:solidFill>
                  <a:srgbClr val="FFFFFF"/>
                </a:solidFill>
              </a:rPr>
              <a:t>la lumière de notre Seigneur.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Une </a:t>
            </a:r>
            <a:r>
              <a:rPr lang="fr-FR" sz="3200" i="0" dirty="0">
                <a:solidFill>
                  <a:srgbClr val="FFFFFF"/>
                </a:solidFill>
              </a:rPr>
              <a:t>source a jailli du plus profond du désert ;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Notre </a:t>
            </a:r>
            <a:r>
              <a:rPr lang="fr-FR" sz="3200" i="0" dirty="0">
                <a:solidFill>
                  <a:srgbClr val="FFFFFF"/>
                </a:solidFill>
              </a:rPr>
              <a:t>Dieu nous a envoyé un sauveur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d’accueil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8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Nous </a:t>
            </a:r>
            <a:r>
              <a:rPr lang="fr-FR" sz="3200" b="1" dirty="0">
                <a:solidFill>
                  <a:srgbClr val="FFFF00"/>
                </a:solidFill>
              </a:rPr>
              <a:t>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chanterons toute la nuit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 </a:t>
            </a:r>
            <a:r>
              <a:rPr lang="fr-FR" sz="3200" b="1" dirty="0">
                <a:solidFill>
                  <a:srgbClr val="FFFF00"/>
                </a:solidFill>
              </a:rPr>
              <a:t>bénissant Ton nom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Ton amour une révolution</a:t>
            </a:r>
            <a:r>
              <a:rPr lang="fr-FR" sz="3200" b="1" dirty="0" smtClean="0">
                <a:solidFill>
                  <a:srgbClr val="FFFF00"/>
                </a:solidFill>
              </a:rPr>
              <a:t>.</a:t>
            </a:r>
          </a:p>
          <a:p>
            <a:pPr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ohohohoh</a:t>
            </a:r>
            <a:r>
              <a:rPr lang="fr-FR" sz="3200" i="0" dirty="0">
                <a:solidFill>
                  <a:srgbClr val="FFFFFF"/>
                </a:solidFill>
              </a:rPr>
              <a:t> </a:t>
            </a:r>
            <a:r>
              <a:rPr lang="fr-FR" sz="3200" i="0" dirty="0" err="1" smtClean="0">
                <a:solidFill>
                  <a:srgbClr val="FFFFFF"/>
                </a:solidFill>
              </a:rPr>
              <a:t>ohoh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d’accueil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92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ohohohoh</a:t>
            </a:r>
            <a:r>
              <a:rPr lang="fr-FR" sz="3200" i="0" dirty="0">
                <a:solidFill>
                  <a:srgbClr val="FFFFFF"/>
                </a:solidFill>
              </a:rPr>
              <a:t> </a:t>
            </a:r>
            <a:r>
              <a:rPr lang="fr-FR" sz="3200" i="0" dirty="0" err="1" smtClean="0">
                <a:solidFill>
                  <a:srgbClr val="FFFFFF"/>
                </a:solidFill>
              </a:rPr>
              <a:t>ohoh</a:t>
            </a:r>
            <a:endParaRPr lang="fr-FR" sz="3200" i="0" dirty="0" smtClean="0">
              <a:solidFill>
                <a:srgbClr val="FFFFFF"/>
              </a:solidFill>
            </a:endParaRPr>
          </a:p>
          <a:p>
            <a:pPr lvl="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marL="541338" lvl="0" indent="-541338">
              <a:defRPr/>
            </a:pPr>
            <a:r>
              <a:rPr lang="fr-FR" sz="3200" i="0" dirty="0">
                <a:solidFill>
                  <a:srgbClr val="FFFFFF"/>
                </a:solidFill>
              </a:rPr>
              <a:t>2.	Après Golgotha, après la Croix, après la souffrance,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Quand </a:t>
            </a:r>
            <a:r>
              <a:rPr lang="fr-FR" sz="3200" i="0" dirty="0">
                <a:solidFill>
                  <a:srgbClr val="FFFFFF"/>
                </a:solidFill>
              </a:rPr>
              <a:t>se sont tus les cris et cessé les pleurs.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Quand </a:t>
            </a:r>
            <a:r>
              <a:rPr lang="fr-FR" sz="3200" i="0" dirty="0">
                <a:solidFill>
                  <a:srgbClr val="FFFFFF"/>
                </a:solidFill>
              </a:rPr>
              <a:t>se sont finis les jours de la mort et du silence;</a:t>
            </a:r>
          </a:p>
          <a:p>
            <a:pPr marL="541338" lvl="0" indent="-541338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Une </a:t>
            </a:r>
            <a:r>
              <a:rPr lang="fr-FR" sz="3200" i="0" dirty="0">
                <a:solidFill>
                  <a:srgbClr val="FFFFFF"/>
                </a:solidFill>
              </a:rPr>
              <a:t>joie nouvelle a embrasé nos cœurs.</a:t>
            </a: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d’accueil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1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Nous </a:t>
            </a:r>
            <a:r>
              <a:rPr lang="fr-FR" sz="3200" b="1" dirty="0">
                <a:solidFill>
                  <a:srgbClr val="FFFF00"/>
                </a:solidFill>
              </a:rPr>
              <a:t>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chanterons toute la nuit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 </a:t>
            </a:r>
            <a:r>
              <a:rPr lang="fr-FR" sz="3200" b="1" dirty="0">
                <a:solidFill>
                  <a:srgbClr val="FFFF00"/>
                </a:solidFill>
              </a:rPr>
              <a:t>bénissant Ton nom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Ton amour une révolution</a:t>
            </a:r>
            <a:r>
              <a:rPr lang="fr-FR" sz="3200" b="1" dirty="0" smtClean="0">
                <a:solidFill>
                  <a:srgbClr val="FFFF00"/>
                </a:solidFill>
              </a:rPr>
              <a:t>.</a:t>
            </a:r>
          </a:p>
          <a:p>
            <a:pPr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ohohohoh</a:t>
            </a:r>
            <a:r>
              <a:rPr lang="fr-FR" sz="3200" i="0" dirty="0">
                <a:solidFill>
                  <a:srgbClr val="FFFFFF"/>
                </a:solidFill>
              </a:rPr>
              <a:t> </a:t>
            </a:r>
            <a:r>
              <a:rPr lang="fr-FR" sz="3200" i="0" dirty="0" err="1" smtClean="0">
                <a:solidFill>
                  <a:srgbClr val="FFFFFF"/>
                </a:solidFill>
              </a:rPr>
              <a:t>ohoh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d’accueil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6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fr-FR" sz="3200" i="0" u="sng" dirty="0">
                <a:solidFill>
                  <a:srgbClr val="FFFFFF"/>
                </a:solidFill>
              </a:rPr>
              <a:t>Pont</a:t>
            </a:r>
            <a:r>
              <a:rPr lang="fr-FR" sz="3200" i="0" u="sng" dirty="0" smtClean="0">
                <a:solidFill>
                  <a:srgbClr val="FFFFFF"/>
                </a:solidFill>
              </a:rPr>
              <a:t>:</a:t>
            </a:r>
          </a:p>
          <a:p>
            <a:pPr lvl="0">
              <a:defRPr/>
            </a:pPr>
            <a:endParaRPr lang="fr-FR" sz="3200" i="0" u="sng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Je Te louerai en levant les mains,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J’invoquerai Ton nom très saint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Tu es avec moi, je ne crains rien,</a:t>
            </a: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Sans fin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Parole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Cantique </a:t>
            </a:r>
            <a:r>
              <a:rPr lang="pl-PL" sz="2000" i="0" dirty="0">
                <a:solidFill>
                  <a:srgbClr val="99CCFF"/>
                </a:solidFill>
                <a:latin typeface="Comic Sans MS" pitchFamily="66" charset="0"/>
              </a:rPr>
              <a:t>(Dn 3, 52, 53, 54, 55, 56</a:t>
            </a:r>
            <a:r>
              <a:rPr lang="pl-PL" sz="2000" i="0" dirty="0" smtClean="0">
                <a:solidFill>
                  <a:srgbClr val="99CCFF"/>
                </a:solidFill>
                <a:latin typeface="Comic Sans MS" pitchFamily="66" charset="0"/>
              </a:rPr>
              <a:t>)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7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0" y="620688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Nous </a:t>
            </a:r>
            <a:r>
              <a:rPr lang="fr-FR" sz="3200" b="1" dirty="0">
                <a:solidFill>
                  <a:srgbClr val="FFFF00"/>
                </a:solidFill>
              </a:rPr>
              <a:t>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chanterons toute la nuit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en </a:t>
            </a:r>
            <a:r>
              <a:rPr lang="fr-FR" sz="3200" b="1" dirty="0">
                <a:solidFill>
                  <a:srgbClr val="FFFF00"/>
                </a:solidFill>
              </a:rPr>
              <a:t>bénissant Ton nom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danserons dans Tes parvis </a:t>
            </a:r>
            <a:endParaRPr lang="fr-FR" sz="3200" b="1" dirty="0" smtClean="0">
              <a:solidFill>
                <a:srgbClr val="FFFF00"/>
              </a:solidFill>
            </a:endParaRPr>
          </a:p>
          <a:p>
            <a:pPr>
              <a:defRPr/>
            </a:pPr>
            <a:r>
              <a:rPr lang="fr-FR" sz="3200" b="1" dirty="0" smtClean="0">
                <a:solidFill>
                  <a:srgbClr val="FFFF00"/>
                </a:solidFill>
              </a:rPr>
              <a:t>Ta </a:t>
            </a:r>
            <a:r>
              <a:rPr lang="fr-FR" sz="3200" b="1" dirty="0">
                <a:solidFill>
                  <a:srgbClr val="FFFF00"/>
                </a:solidFill>
              </a:rPr>
              <a:t>Résurrection</a:t>
            </a:r>
          </a:p>
          <a:p>
            <a:pPr>
              <a:defRPr/>
            </a:pPr>
            <a:r>
              <a:rPr lang="fr-FR" sz="3200" b="1" dirty="0">
                <a:solidFill>
                  <a:srgbClr val="FFFF00"/>
                </a:solidFill>
              </a:rPr>
              <a:t>Ton amour une révolution</a:t>
            </a:r>
            <a:r>
              <a:rPr lang="fr-FR" sz="3200" b="1" dirty="0" smtClean="0">
                <a:solidFill>
                  <a:srgbClr val="FFFF00"/>
                </a:solidFill>
              </a:rPr>
              <a:t>.</a:t>
            </a:r>
          </a:p>
          <a:p>
            <a:pPr>
              <a:defRPr/>
            </a:pPr>
            <a:endParaRPr lang="fr-FR" sz="3200" b="1" dirty="0">
              <a:solidFill>
                <a:srgbClr val="FFFF00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endParaRPr lang="fr-FR" sz="3200" i="0" dirty="0">
              <a:solidFill>
                <a:srgbClr val="FFFFFF"/>
              </a:solidFill>
            </a:endParaRPr>
          </a:p>
          <a:p>
            <a:pPr lvl="0">
              <a:defRPr/>
            </a:pPr>
            <a:r>
              <a:rPr lang="fr-FR" sz="3200" i="0" dirty="0">
                <a:solidFill>
                  <a:srgbClr val="FFFFFF"/>
                </a:solidFill>
              </a:rPr>
              <a:t>Oh </a:t>
            </a:r>
            <a:r>
              <a:rPr lang="fr-FR" sz="3200" i="0" dirty="0" err="1">
                <a:solidFill>
                  <a:srgbClr val="FFFFFF"/>
                </a:solidFill>
              </a:rPr>
              <a:t>ohoh</a:t>
            </a:r>
            <a:r>
              <a:rPr lang="fr-FR" sz="3200" i="0" dirty="0">
                <a:solidFill>
                  <a:srgbClr val="FFFFFF"/>
                </a:solidFill>
              </a:rPr>
              <a:t> oh </a:t>
            </a:r>
            <a:r>
              <a:rPr lang="fr-FR" sz="3200" i="0" dirty="0" err="1">
                <a:solidFill>
                  <a:srgbClr val="FFFFFF"/>
                </a:solidFill>
              </a:rPr>
              <a:t>oh</a:t>
            </a:r>
            <a:r>
              <a:rPr lang="fr-FR" sz="3200" i="0" dirty="0">
                <a:solidFill>
                  <a:srgbClr val="FFFFFF"/>
                </a:solidFill>
              </a:rPr>
              <a:t>, </a:t>
            </a:r>
            <a:r>
              <a:rPr lang="fr-FR" sz="3200" i="0" dirty="0" err="1">
                <a:solidFill>
                  <a:srgbClr val="FFFFFF"/>
                </a:solidFill>
              </a:rPr>
              <a:t>ohohohoh</a:t>
            </a:r>
            <a:r>
              <a:rPr lang="fr-FR" sz="3200" i="0" dirty="0">
                <a:solidFill>
                  <a:srgbClr val="FFFFFF"/>
                </a:solidFill>
              </a:rPr>
              <a:t> </a:t>
            </a:r>
            <a:r>
              <a:rPr lang="fr-FR" sz="3200" i="0" dirty="0" err="1" smtClean="0">
                <a:solidFill>
                  <a:srgbClr val="FFFFFF"/>
                </a:solidFill>
              </a:rPr>
              <a:t>ohoh</a:t>
            </a:r>
            <a:endParaRPr lang="fr-FR" sz="3200" i="0" dirty="0">
              <a:solidFill>
                <a:srgbClr val="FFFFFF"/>
              </a:solidFill>
            </a:endParaRPr>
          </a:p>
        </p:txBody>
      </p:sp>
      <p:sp>
        <p:nvSpPr>
          <p:cNvPr id="40962" name="Text Box 4"/>
          <p:cNvSpPr txBox="1">
            <a:spLocks noChangeArrowheads="1"/>
          </p:cNvSpPr>
          <p:nvPr/>
        </p:nvSpPr>
        <p:spPr bwMode="auto">
          <a:xfrm>
            <a:off x="250825" y="44624"/>
            <a:ext cx="8713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>
              <a:spcBef>
                <a:spcPct val="50000"/>
              </a:spcBef>
              <a:defRPr/>
            </a:pP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d’accueil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d’entrée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88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5470</TotalTime>
  <Words>333</Words>
  <Application>Microsoft Office PowerPoint</Application>
  <PresentationFormat>Affichage à l'écran (4:3)</PresentationFormat>
  <Paragraphs>62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Comic Sans MS</vt:lpstr>
      <vt:lpstr>Modèle par défaut</vt:lpstr>
      <vt:lpstr>1_Modèle par défaut</vt:lpstr>
      <vt:lpstr>3_Modèle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676</cp:revision>
  <cp:lastPrinted>2017-10-06T11:59:14Z</cp:lastPrinted>
  <dcterms:created xsi:type="dcterms:W3CDTF">2009-10-17T16:00:12Z</dcterms:created>
  <dcterms:modified xsi:type="dcterms:W3CDTF">2023-05-22T22:24:05Z</dcterms:modified>
</cp:coreProperties>
</file>