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682" r:id="rId2"/>
    <p:sldId id="683" r:id="rId3"/>
    <p:sldId id="684" r:id="rId4"/>
    <p:sldId id="685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11/12/2019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6F1DD4D-D274-40C8-BD17-3B093855983B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2605519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6F1DD4D-D274-40C8-BD17-3B093855983B}" type="slidenum">
              <a:rPr lang="fr-FR" sz="1200" i="0">
                <a:solidFill>
                  <a:prstClr val="black"/>
                </a:solidFill>
              </a:rPr>
              <a:pPr algn="r"/>
              <a:t>2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2882244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6F1DD4D-D274-40C8-BD17-3B093855983B}" type="slidenum">
              <a:rPr lang="fr-FR" sz="1200" i="0"/>
              <a:pPr algn="r"/>
              <a:t>3</a:t>
            </a:fld>
            <a:endParaRPr lang="fr-FR" sz="1200" i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1848532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6F1DD4D-D274-40C8-BD17-3B093855983B}" type="slidenum">
              <a:rPr lang="fr-FR" sz="1200" i="0">
                <a:solidFill>
                  <a:prstClr val="black"/>
                </a:solidFill>
              </a:rPr>
              <a:pPr algn="r"/>
              <a:t>4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1896179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2027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19372" y="1668571"/>
            <a:ext cx="9271892" cy="521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6700" lvl="0" indent="-266700"/>
            <a:r>
              <a:rPr lang="fr-FR" sz="3600" i="0" dirty="0" smtClean="0">
                <a:solidFill>
                  <a:schemeClr val="bg1"/>
                </a:solidFill>
              </a:rPr>
              <a:t>1.De nos montagnes et nos vallées,</a:t>
            </a:r>
          </a:p>
          <a:p>
            <a:pPr marL="266700" lvl="0" indent="-266700"/>
            <a:r>
              <a:rPr lang="fr-FR" sz="3600" i="0" dirty="0" smtClean="0">
                <a:solidFill>
                  <a:schemeClr val="bg1"/>
                </a:solidFill>
              </a:rPr>
              <a:t>De nos campagnes et nos cités,</a:t>
            </a:r>
          </a:p>
          <a:p>
            <a:pPr marL="266700" lvl="0" indent="-266700"/>
            <a:r>
              <a:rPr lang="fr-FR" sz="3600" i="0" dirty="0" smtClean="0">
                <a:solidFill>
                  <a:schemeClr val="bg1"/>
                </a:solidFill>
              </a:rPr>
              <a:t>Un peuple nombreux s’assemble</a:t>
            </a:r>
          </a:p>
          <a:p>
            <a:pPr marL="266700" lvl="0" indent="-266700"/>
            <a:r>
              <a:rPr lang="fr-FR" sz="3600" i="0" dirty="0" smtClean="0">
                <a:solidFill>
                  <a:schemeClr val="bg1"/>
                </a:solidFill>
              </a:rPr>
              <a:t>Pour louer Dieu et proclamer ensemble, </a:t>
            </a:r>
          </a:p>
          <a:p>
            <a:pPr marL="266700" lvl="0" indent="-266700"/>
            <a:r>
              <a:rPr lang="fr-FR" sz="3600" i="0" dirty="0" smtClean="0">
                <a:solidFill>
                  <a:schemeClr val="bg1"/>
                </a:solidFill>
              </a:rPr>
              <a:t>Oh-o-oh !</a:t>
            </a:r>
          </a:p>
          <a:p>
            <a:pPr marL="266700" lvl="0" indent="-266700"/>
            <a:r>
              <a:rPr lang="fr-FR" sz="3600" i="0" dirty="0" smtClean="0">
                <a:solidFill>
                  <a:schemeClr val="bg1"/>
                </a:solidFill>
              </a:rPr>
              <a:t>Qu’il est le créateur, </a:t>
            </a:r>
          </a:p>
          <a:p>
            <a:pPr marL="266700" lvl="0" indent="-266700"/>
            <a:r>
              <a:rPr lang="fr-FR" sz="3600" i="0" dirty="0" smtClean="0">
                <a:solidFill>
                  <a:schemeClr val="bg1"/>
                </a:solidFill>
              </a:rPr>
              <a:t>Qu’il fait de nous sa demeure</a:t>
            </a:r>
          </a:p>
          <a:p>
            <a:pPr marL="266700" lvl="0" indent="-266700"/>
            <a:r>
              <a:rPr lang="fr-FR" sz="3600" i="0" dirty="0" smtClean="0">
                <a:solidFill>
                  <a:schemeClr val="bg1"/>
                </a:solidFill>
              </a:rPr>
              <a:t>Pour être sel et lumière. </a:t>
            </a:r>
          </a:p>
          <a:p>
            <a:pPr marL="266700" lvl="0" indent="-266700"/>
            <a:r>
              <a:rPr lang="fr-FR" sz="3600" i="0" dirty="0" smtClean="0">
                <a:solidFill>
                  <a:schemeClr val="bg1"/>
                </a:solidFill>
              </a:rPr>
              <a:t>Dieu nous appelle à servir sur la terre</a:t>
            </a:r>
            <a:r>
              <a:rPr lang="fr-FR" sz="4000" i="0" dirty="0" smtClean="0">
                <a:solidFill>
                  <a:schemeClr val="bg1"/>
                </a:solidFill>
              </a:rPr>
              <a:t>.</a:t>
            </a:r>
          </a:p>
          <a:p>
            <a:pPr lvl="0" eaLnBrk="0" hangingPunct="0">
              <a:defRPr/>
            </a:pPr>
            <a:endParaRPr lang="fr-FR" sz="500" b="1" kern="0" dirty="0" smtClean="0">
              <a:solidFill>
                <a:schemeClr val="bg1"/>
              </a:solidFill>
            </a:endParaRPr>
          </a:p>
        </p:txBody>
      </p:sp>
      <p:pic>
        <p:nvPicPr>
          <p:cNvPr id="3074" name="Picture 2" descr="RÃ©sultat de recherche d'images pour &quot;worship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998"/>
          <a:stretch/>
        </p:blipFill>
        <p:spPr bwMode="auto">
          <a:xfrm>
            <a:off x="6186643" y="-13736"/>
            <a:ext cx="2949157" cy="160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</a:t>
            </a:r>
            <a:r>
              <a:rPr lang="fr-FR" altLang="fr-FR" sz="2800" i="0" dirty="0">
                <a:solidFill>
                  <a:srgbClr val="FFCC00"/>
                </a:solidFill>
                <a:latin typeface="Comic Sans MS" pitchFamily="66" charset="0"/>
              </a:rPr>
              <a:t>Accueil</a:t>
            </a: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xmlns="" val="114480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19372" y="554057"/>
            <a:ext cx="9271892" cy="654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endParaRPr lang="fr-FR" sz="500" b="1" kern="0" dirty="0" smtClean="0">
              <a:solidFill>
                <a:srgbClr val="FFFF99"/>
              </a:solidFill>
            </a:endParaRPr>
          </a:p>
          <a:p>
            <a:pPr eaLnBrk="0" hangingPunct="0">
              <a:defRPr/>
            </a:pPr>
            <a:r>
              <a:rPr lang="fr-FR" sz="3600" b="1" kern="0" dirty="0">
                <a:solidFill>
                  <a:srgbClr val="FFFF00"/>
                </a:solidFill>
              </a:rPr>
              <a:t>Nous annonçons le </a:t>
            </a:r>
            <a:r>
              <a:rPr lang="fr-FR" sz="3600" b="1" kern="0" dirty="0" smtClean="0">
                <a:solidFill>
                  <a:srgbClr val="FFFF00"/>
                </a:solidFill>
              </a:rPr>
              <a:t>Roi</a:t>
            </a:r>
            <a:r>
              <a:rPr lang="fr-FR" sz="3600" b="1" kern="0" dirty="0">
                <a:solidFill>
                  <a:srgbClr val="FFFF00"/>
                </a:solidFill>
              </a:rPr>
              <a:t>, </a:t>
            </a:r>
            <a:endParaRPr lang="fr-FR" sz="3600" b="1" kern="0" dirty="0" smtClean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fr-FR" sz="3600" b="1" kern="0" dirty="0" smtClean="0">
                <a:solidFill>
                  <a:srgbClr val="FFFF00"/>
                </a:solidFill>
              </a:rPr>
              <a:t>Alléluia</a:t>
            </a:r>
            <a:r>
              <a:rPr lang="fr-FR" sz="3600" b="1" kern="0" dirty="0">
                <a:solidFill>
                  <a:srgbClr val="FFFF00"/>
                </a:solidFill>
              </a:rPr>
              <a:t>,</a:t>
            </a:r>
            <a:br>
              <a:rPr lang="fr-FR" sz="3600" b="1" kern="0" dirty="0">
                <a:solidFill>
                  <a:srgbClr val="FFFF00"/>
                </a:solidFill>
              </a:rPr>
            </a:br>
            <a:r>
              <a:rPr lang="fr-FR" sz="3600" b="1" kern="0" dirty="0">
                <a:solidFill>
                  <a:srgbClr val="FFFF00"/>
                </a:solidFill>
              </a:rPr>
              <a:t>Nous proclamons son nom sur ce pays.</a:t>
            </a:r>
            <a:br>
              <a:rPr lang="fr-FR" sz="3600" b="1" kern="0" dirty="0">
                <a:solidFill>
                  <a:srgbClr val="FFFF00"/>
                </a:solidFill>
              </a:rPr>
            </a:br>
            <a:r>
              <a:rPr lang="fr-FR" sz="3600" b="1" kern="0" dirty="0">
                <a:solidFill>
                  <a:srgbClr val="FFFF00"/>
                </a:solidFill>
              </a:rPr>
              <a:t>Nous célébrons sa gloire, </a:t>
            </a:r>
          </a:p>
          <a:p>
            <a:pPr eaLnBrk="0" hangingPunct="0">
              <a:defRPr/>
            </a:pPr>
            <a:r>
              <a:rPr lang="fr-FR" sz="3600" b="1" kern="0" dirty="0">
                <a:solidFill>
                  <a:srgbClr val="FFFF00"/>
                </a:solidFill>
              </a:rPr>
              <a:t>Nous chantons sa victoire</a:t>
            </a:r>
            <a:br>
              <a:rPr lang="fr-FR" sz="3600" b="1" kern="0" dirty="0">
                <a:solidFill>
                  <a:srgbClr val="FFFF00"/>
                </a:solidFill>
              </a:rPr>
            </a:br>
            <a:r>
              <a:rPr lang="fr-FR" sz="3600" b="1" kern="0" dirty="0">
                <a:solidFill>
                  <a:srgbClr val="FFFF00"/>
                </a:solidFill>
              </a:rPr>
              <a:t>Et nous vivons les dons de son Esprit. </a:t>
            </a:r>
          </a:p>
          <a:p>
            <a:pPr eaLnBrk="0" hangingPunct="0">
              <a:defRPr/>
            </a:pPr>
            <a:endParaRPr lang="fr-FR" sz="1000" b="1" kern="0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fr-FR" sz="3600" b="1" kern="0" dirty="0">
                <a:solidFill>
                  <a:srgbClr val="FFFF00"/>
                </a:solidFill>
              </a:rPr>
              <a:t>Nous annonçons le roi, alléluia,</a:t>
            </a:r>
            <a:br>
              <a:rPr lang="fr-FR" sz="3600" b="1" kern="0" dirty="0">
                <a:solidFill>
                  <a:srgbClr val="FFFF00"/>
                </a:solidFill>
              </a:rPr>
            </a:br>
            <a:r>
              <a:rPr lang="fr-FR" sz="3600" b="1" kern="0" dirty="0">
                <a:solidFill>
                  <a:srgbClr val="FFFF00"/>
                </a:solidFill>
              </a:rPr>
              <a:t>Nous proclamons son nom sur ce pays.</a:t>
            </a:r>
            <a:br>
              <a:rPr lang="fr-FR" sz="3600" b="1" kern="0" dirty="0">
                <a:solidFill>
                  <a:srgbClr val="FFFF00"/>
                </a:solidFill>
              </a:rPr>
            </a:br>
            <a:r>
              <a:rPr lang="fr-FR" sz="3600" b="1" kern="0" dirty="0">
                <a:solidFill>
                  <a:srgbClr val="FFFF00"/>
                </a:solidFill>
              </a:rPr>
              <a:t>Nous célébrons sa gloire, </a:t>
            </a:r>
          </a:p>
          <a:p>
            <a:pPr eaLnBrk="0" hangingPunct="0">
              <a:defRPr/>
            </a:pPr>
            <a:r>
              <a:rPr lang="fr-FR" sz="3600" b="1" kern="0" dirty="0">
                <a:solidFill>
                  <a:srgbClr val="FFFF00"/>
                </a:solidFill>
              </a:rPr>
              <a:t>Nous chantons sa victoire</a:t>
            </a:r>
            <a:br>
              <a:rPr lang="fr-FR" sz="3600" b="1" kern="0" dirty="0">
                <a:solidFill>
                  <a:srgbClr val="FFFF00"/>
                </a:solidFill>
              </a:rPr>
            </a:br>
            <a:r>
              <a:rPr lang="fr-FR" sz="3600" b="1" kern="0" dirty="0">
                <a:solidFill>
                  <a:srgbClr val="FFFF00"/>
                </a:solidFill>
              </a:rPr>
              <a:t>Nous élevons le nom de Jésus-Christ.</a:t>
            </a:r>
          </a:p>
        </p:txBody>
      </p:sp>
      <p:pic>
        <p:nvPicPr>
          <p:cNvPr id="5" name="Picture 2" descr="RÃ©sultat de recherche d'images pour &quot;worship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998"/>
          <a:stretch/>
        </p:blipFill>
        <p:spPr bwMode="auto">
          <a:xfrm>
            <a:off x="6186643" y="-13736"/>
            <a:ext cx="2949157" cy="160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</a:t>
            </a:r>
            <a:r>
              <a:rPr lang="fr-FR" altLang="fr-FR" sz="2800" i="0" dirty="0">
                <a:solidFill>
                  <a:srgbClr val="FFCC00"/>
                </a:solidFill>
                <a:latin typeface="Comic Sans MS" pitchFamily="66" charset="0"/>
              </a:rPr>
              <a:t>Accueil</a:t>
            </a: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xmlns="" val="34015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1315209"/>
            <a:ext cx="9144000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6700" indent="-266700"/>
            <a:r>
              <a:rPr lang="fr-FR" sz="3600" i="0" dirty="0">
                <a:solidFill>
                  <a:schemeClr val="bg1"/>
                </a:solidFill>
              </a:rPr>
              <a:t>2. Le roi rassemble son armée,</a:t>
            </a:r>
          </a:p>
          <a:p>
            <a:pPr marL="266700" indent="-266700"/>
            <a:r>
              <a:rPr lang="fr-FR" sz="3600" i="0" dirty="0">
                <a:solidFill>
                  <a:schemeClr val="bg1"/>
                </a:solidFill>
              </a:rPr>
              <a:t>L’ennemi tremble sous ses pieds,</a:t>
            </a:r>
          </a:p>
          <a:p>
            <a:pPr marL="266700" indent="-266700"/>
            <a:r>
              <a:rPr lang="fr-FR" sz="3600" i="0" dirty="0">
                <a:solidFill>
                  <a:schemeClr val="bg1"/>
                </a:solidFill>
              </a:rPr>
              <a:t>La victoire est assurée</a:t>
            </a:r>
          </a:p>
          <a:p>
            <a:pPr marL="266700" indent="-266700"/>
            <a:r>
              <a:rPr lang="fr-FR" sz="3600" i="0" dirty="0">
                <a:solidFill>
                  <a:schemeClr val="bg1"/>
                </a:solidFill>
              </a:rPr>
              <a:t>Si nous marchons unis à ses côtés, </a:t>
            </a:r>
            <a:endParaRPr lang="fr-FR" sz="3600" i="0" dirty="0" smtClean="0">
              <a:solidFill>
                <a:schemeClr val="bg1"/>
              </a:solidFill>
            </a:endParaRPr>
          </a:p>
          <a:p>
            <a:pPr marL="266700" indent="-266700"/>
            <a:r>
              <a:rPr lang="fr-FR" sz="3600" i="0" dirty="0" smtClean="0">
                <a:solidFill>
                  <a:schemeClr val="bg1"/>
                </a:solidFill>
              </a:rPr>
              <a:t>Oh-o-oh</a:t>
            </a:r>
            <a:r>
              <a:rPr lang="fr-FR" sz="3600" i="0" dirty="0">
                <a:solidFill>
                  <a:schemeClr val="bg1"/>
                </a:solidFill>
              </a:rPr>
              <a:t> ! </a:t>
            </a:r>
          </a:p>
          <a:p>
            <a:pPr marL="266700" indent="-266700"/>
            <a:endParaRPr lang="fr-FR" sz="3600" i="0" dirty="0">
              <a:solidFill>
                <a:schemeClr val="bg1"/>
              </a:solidFill>
            </a:endParaRPr>
          </a:p>
          <a:p>
            <a:pPr marL="266700" indent="-266700"/>
            <a:r>
              <a:rPr lang="fr-FR" sz="3600" i="0" dirty="0">
                <a:solidFill>
                  <a:schemeClr val="bg1"/>
                </a:solidFill>
              </a:rPr>
              <a:t>La foi est notre bouclier, </a:t>
            </a:r>
            <a:endParaRPr lang="fr-FR" sz="3600" i="0" dirty="0" smtClean="0">
              <a:solidFill>
                <a:schemeClr val="bg1"/>
              </a:solidFill>
            </a:endParaRPr>
          </a:p>
          <a:p>
            <a:pPr marL="266700" indent="-266700"/>
            <a:r>
              <a:rPr lang="fr-FR" sz="3600" i="0" dirty="0" smtClean="0">
                <a:solidFill>
                  <a:schemeClr val="bg1"/>
                </a:solidFill>
              </a:rPr>
              <a:t>Et </a:t>
            </a:r>
            <a:r>
              <a:rPr lang="fr-FR" sz="3600" i="0" dirty="0">
                <a:solidFill>
                  <a:schemeClr val="bg1"/>
                </a:solidFill>
              </a:rPr>
              <a:t>sa parole notre épée,</a:t>
            </a:r>
          </a:p>
          <a:p>
            <a:pPr marL="266700" indent="-266700"/>
            <a:r>
              <a:rPr lang="fr-FR" sz="3600" i="0" dirty="0">
                <a:solidFill>
                  <a:schemeClr val="bg1"/>
                </a:solidFill>
              </a:rPr>
              <a:t>Ses armes nous sont données</a:t>
            </a:r>
          </a:p>
          <a:p>
            <a:pPr marL="266700" indent="-266700"/>
            <a:r>
              <a:rPr lang="fr-FR" sz="3600" i="0" dirty="0">
                <a:solidFill>
                  <a:schemeClr val="bg1"/>
                </a:solidFill>
              </a:rPr>
              <a:t>Pour tenir ferme et pour tout surmonter.</a:t>
            </a:r>
          </a:p>
          <a:p>
            <a:pPr lvl="0" eaLnBrk="0" hangingPunct="0">
              <a:defRPr/>
            </a:pPr>
            <a:endParaRPr lang="fr-FR" sz="1000" b="1" kern="0" dirty="0" smtClean="0">
              <a:solidFill>
                <a:schemeClr val="bg1"/>
              </a:solidFill>
            </a:endParaRPr>
          </a:p>
        </p:txBody>
      </p:sp>
      <p:pic>
        <p:nvPicPr>
          <p:cNvPr id="4" name="Picture 2" descr="RÃ©sultat de recherche d'images pour &quot;worship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998"/>
          <a:stretch/>
        </p:blipFill>
        <p:spPr bwMode="auto">
          <a:xfrm>
            <a:off x="6186643" y="-13736"/>
            <a:ext cx="2949157" cy="160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</a:t>
            </a:r>
            <a:r>
              <a:rPr lang="fr-FR" altLang="fr-FR" sz="2800" i="0" dirty="0">
                <a:solidFill>
                  <a:srgbClr val="FFCC00"/>
                </a:solidFill>
                <a:latin typeface="Comic Sans MS" pitchFamily="66" charset="0"/>
              </a:rPr>
              <a:t>Accueil</a:t>
            </a: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xmlns="" val="161389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19372" y="554057"/>
            <a:ext cx="9271892" cy="654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endParaRPr lang="fr-FR" sz="500" b="1" kern="0" dirty="0" smtClean="0">
              <a:solidFill>
                <a:srgbClr val="FFFF99"/>
              </a:solidFill>
            </a:endParaRPr>
          </a:p>
          <a:p>
            <a:pPr eaLnBrk="0" hangingPunct="0">
              <a:defRPr/>
            </a:pPr>
            <a:r>
              <a:rPr lang="fr-FR" sz="3600" b="1" kern="0" dirty="0">
                <a:solidFill>
                  <a:srgbClr val="FFFF00"/>
                </a:solidFill>
              </a:rPr>
              <a:t>Nous annonçons le </a:t>
            </a:r>
            <a:r>
              <a:rPr lang="fr-FR" sz="3600" b="1" kern="0" dirty="0" smtClean="0">
                <a:solidFill>
                  <a:srgbClr val="FFFF00"/>
                </a:solidFill>
              </a:rPr>
              <a:t>Roi</a:t>
            </a:r>
            <a:r>
              <a:rPr lang="fr-FR" sz="3600" b="1" kern="0" dirty="0">
                <a:solidFill>
                  <a:srgbClr val="FFFF00"/>
                </a:solidFill>
              </a:rPr>
              <a:t>, </a:t>
            </a:r>
            <a:endParaRPr lang="fr-FR" sz="3600" b="1" kern="0" dirty="0" smtClean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fr-FR" sz="3600" b="1" kern="0" dirty="0" smtClean="0">
                <a:solidFill>
                  <a:srgbClr val="FFFF00"/>
                </a:solidFill>
              </a:rPr>
              <a:t>Alléluia</a:t>
            </a:r>
            <a:r>
              <a:rPr lang="fr-FR" sz="3600" b="1" kern="0" dirty="0">
                <a:solidFill>
                  <a:srgbClr val="FFFF00"/>
                </a:solidFill>
              </a:rPr>
              <a:t>,</a:t>
            </a:r>
            <a:br>
              <a:rPr lang="fr-FR" sz="3600" b="1" kern="0" dirty="0">
                <a:solidFill>
                  <a:srgbClr val="FFFF00"/>
                </a:solidFill>
              </a:rPr>
            </a:br>
            <a:r>
              <a:rPr lang="fr-FR" sz="3600" b="1" kern="0" dirty="0">
                <a:solidFill>
                  <a:srgbClr val="FFFF00"/>
                </a:solidFill>
              </a:rPr>
              <a:t>Nous proclamons son nom sur ce pays.</a:t>
            </a:r>
            <a:br>
              <a:rPr lang="fr-FR" sz="3600" b="1" kern="0" dirty="0">
                <a:solidFill>
                  <a:srgbClr val="FFFF00"/>
                </a:solidFill>
              </a:rPr>
            </a:br>
            <a:r>
              <a:rPr lang="fr-FR" sz="3600" b="1" kern="0" dirty="0">
                <a:solidFill>
                  <a:srgbClr val="FFFF00"/>
                </a:solidFill>
              </a:rPr>
              <a:t>Nous célébrons sa gloire, </a:t>
            </a:r>
          </a:p>
          <a:p>
            <a:pPr eaLnBrk="0" hangingPunct="0">
              <a:defRPr/>
            </a:pPr>
            <a:r>
              <a:rPr lang="fr-FR" sz="3600" b="1" kern="0" dirty="0">
                <a:solidFill>
                  <a:srgbClr val="FFFF00"/>
                </a:solidFill>
              </a:rPr>
              <a:t>Nous chantons sa victoire</a:t>
            </a:r>
            <a:br>
              <a:rPr lang="fr-FR" sz="3600" b="1" kern="0" dirty="0">
                <a:solidFill>
                  <a:srgbClr val="FFFF00"/>
                </a:solidFill>
              </a:rPr>
            </a:br>
            <a:r>
              <a:rPr lang="fr-FR" sz="3600" b="1" kern="0" dirty="0">
                <a:solidFill>
                  <a:srgbClr val="FFFF00"/>
                </a:solidFill>
              </a:rPr>
              <a:t>Et nous vivons les dons de son Esprit. </a:t>
            </a:r>
          </a:p>
          <a:p>
            <a:pPr eaLnBrk="0" hangingPunct="0">
              <a:defRPr/>
            </a:pPr>
            <a:endParaRPr lang="fr-FR" sz="1000" b="1" kern="0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fr-FR" sz="3600" b="1" kern="0" dirty="0">
                <a:solidFill>
                  <a:srgbClr val="FFFF00"/>
                </a:solidFill>
              </a:rPr>
              <a:t>Nous annonçons le roi, alléluia,</a:t>
            </a:r>
            <a:br>
              <a:rPr lang="fr-FR" sz="3600" b="1" kern="0" dirty="0">
                <a:solidFill>
                  <a:srgbClr val="FFFF00"/>
                </a:solidFill>
              </a:rPr>
            </a:br>
            <a:r>
              <a:rPr lang="fr-FR" sz="3600" b="1" kern="0" dirty="0">
                <a:solidFill>
                  <a:srgbClr val="FFFF00"/>
                </a:solidFill>
              </a:rPr>
              <a:t>Nous proclamons son nom sur ce pays.</a:t>
            </a:r>
            <a:br>
              <a:rPr lang="fr-FR" sz="3600" b="1" kern="0" dirty="0">
                <a:solidFill>
                  <a:srgbClr val="FFFF00"/>
                </a:solidFill>
              </a:rPr>
            </a:br>
            <a:r>
              <a:rPr lang="fr-FR" sz="3600" b="1" kern="0" dirty="0">
                <a:solidFill>
                  <a:srgbClr val="FFFF00"/>
                </a:solidFill>
              </a:rPr>
              <a:t>Nous célébrons sa gloire, </a:t>
            </a:r>
          </a:p>
          <a:p>
            <a:pPr eaLnBrk="0" hangingPunct="0">
              <a:defRPr/>
            </a:pPr>
            <a:r>
              <a:rPr lang="fr-FR" sz="3600" b="1" kern="0" dirty="0">
                <a:solidFill>
                  <a:srgbClr val="FFFF00"/>
                </a:solidFill>
              </a:rPr>
              <a:t>Nous chantons sa victoire</a:t>
            </a:r>
            <a:br>
              <a:rPr lang="fr-FR" sz="3600" b="1" kern="0" dirty="0">
                <a:solidFill>
                  <a:srgbClr val="FFFF00"/>
                </a:solidFill>
              </a:rPr>
            </a:br>
            <a:r>
              <a:rPr lang="fr-FR" sz="3600" b="1" kern="0" dirty="0">
                <a:solidFill>
                  <a:srgbClr val="FFFF00"/>
                </a:solidFill>
              </a:rPr>
              <a:t>Nous élevons le nom de Jésus-Christ.</a:t>
            </a:r>
          </a:p>
        </p:txBody>
      </p:sp>
      <p:pic>
        <p:nvPicPr>
          <p:cNvPr id="5" name="Picture 2" descr="RÃ©sultat de recherche d'images pour &quot;worship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998"/>
          <a:stretch/>
        </p:blipFill>
        <p:spPr bwMode="auto">
          <a:xfrm>
            <a:off x="6186643" y="-13736"/>
            <a:ext cx="2949157" cy="160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37321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</a:t>
            </a:r>
            <a:r>
              <a:rPr lang="fr-FR" altLang="fr-FR" sz="2800" i="0" dirty="0">
                <a:solidFill>
                  <a:srgbClr val="FFCC00"/>
                </a:solidFill>
                <a:latin typeface="Comic Sans MS" pitchFamily="66" charset="0"/>
              </a:rPr>
              <a:t>Accueil</a:t>
            </a: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xmlns="" val="100129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5465</TotalTime>
  <Words>95</Words>
  <Application>Microsoft Office PowerPoint</Application>
  <PresentationFormat>Affichage à l'écran (4:3)</PresentationFormat>
  <Paragraphs>41</Paragraphs>
  <Slides>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Modèle par défaut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676</cp:revision>
  <cp:lastPrinted>2017-10-06T11:59:14Z</cp:lastPrinted>
  <dcterms:created xsi:type="dcterms:W3CDTF">2009-10-17T16:00:12Z</dcterms:created>
  <dcterms:modified xsi:type="dcterms:W3CDTF">2019-12-11T07:27:53Z</dcterms:modified>
</cp:coreProperties>
</file>