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CCFF"/>
    <a:srgbClr val="FFFF00"/>
    <a:srgbClr val="FF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27/12/2019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23673A8-DC8F-4510-A344-336F56405492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 txBox="1">
            <a:spLocks noChangeArrowheads="1"/>
          </p:cNvSpPr>
          <p:nvPr/>
        </p:nvSpPr>
        <p:spPr bwMode="auto">
          <a:xfrm>
            <a:off x="323528" y="476250"/>
            <a:ext cx="8749035" cy="638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0850" indent="-450850"/>
            <a:r>
              <a:rPr lang="fr-FR" altLang="fr-FR" sz="2800" i="0" dirty="0">
                <a:solidFill>
                  <a:schemeClr val="bg1"/>
                </a:solidFill>
              </a:rPr>
              <a:t>1. </a:t>
            </a:r>
            <a:r>
              <a:rPr lang="fr-FR" altLang="fr-FR" sz="2800" i="0" dirty="0" smtClean="0">
                <a:solidFill>
                  <a:schemeClr val="bg1"/>
                </a:solidFill>
              </a:rPr>
              <a:t>	Notre </a:t>
            </a:r>
            <a:r>
              <a:rPr lang="fr-FR" altLang="fr-FR" sz="2800" i="0" dirty="0">
                <a:solidFill>
                  <a:schemeClr val="bg1"/>
                </a:solidFill>
              </a:rPr>
              <a:t>Père qui es aux cieux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Que </a:t>
            </a:r>
            <a:r>
              <a:rPr lang="fr-FR" altLang="fr-FR" sz="2800" i="0" dirty="0">
                <a:solidFill>
                  <a:schemeClr val="bg1"/>
                </a:solidFill>
              </a:rPr>
              <a:t>ton nom soit sanctifié,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Que </a:t>
            </a:r>
            <a:r>
              <a:rPr lang="fr-FR" altLang="fr-FR" sz="2800" i="0" dirty="0">
                <a:solidFill>
                  <a:schemeClr val="bg1"/>
                </a:solidFill>
              </a:rPr>
              <a:t>ton règne vienne,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Que </a:t>
            </a:r>
            <a:r>
              <a:rPr lang="fr-FR" altLang="fr-FR" sz="2800" i="0" dirty="0">
                <a:solidFill>
                  <a:schemeClr val="bg1"/>
                </a:solidFill>
              </a:rPr>
              <a:t>ta volonté soit faite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Sur </a:t>
            </a:r>
            <a:r>
              <a:rPr lang="fr-FR" altLang="fr-FR" sz="2800" i="0" dirty="0">
                <a:solidFill>
                  <a:schemeClr val="bg1"/>
                </a:solidFill>
              </a:rPr>
              <a:t>la terre comme au ciel</a:t>
            </a:r>
          </a:p>
          <a:p>
            <a:pPr marL="450850" indent="-450850"/>
            <a:endParaRPr lang="fr-FR" altLang="fr-FR" sz="900" i="0" dirty="0">
              <a:solidFill>
                <a:schemeClr val="bg1"/>
              </a:solidFill>
            </a:endParaRPr>
          </a:p>
          <a:p>
            <a:pPr marL="450850" indent="-450850"/>
            <a:r>
              <a:rPr lang="fr-FR" altLang="fr-FR" sz="2800" i="0" dirty="0">
                <a:solidFill>
                  <a:schemeClr val="bg1"/>
                </a:solidFill>
              </a:rPr>
              <a:t>2. </a:t>
            </a:r>
            <a:r>
              <a:rPr lang="fr-FR" altLang="fr-FR" sz="2800" i="0" dirty="0" smtClean="0">
                <a:solidFill>
                  <a:schemeClr val="bg1"/>
                </a:solidFill>
              </a:rPr>
              <a:t>	Donne-nous </a:t>
            </a:r>
            <a:r>
              <a:rPr lang="fr-FR" altLang="fr-FR" sz="2800" i="0" dirty="0">
                <a:solidFill>
                  <a:schemeClr val="bg1"/>
                </a:solidFill>
              </a:rPr>
              <a:t>aujourd'hui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Notre </a:t>
            </a:r>
            <a:r>
              <a:rPr lang="fr-FR" altLang="fr-FR" sz="2800" i="0" dirty="0">
                <a:solidFill>
                  <a:schemeClr val="bg1"/>
                </a:solidFill>
              </a:rPr>
              <a:t>pain de ce jour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Pardonne-nous </a:t>
            </a:r>
            <a:r>
              <a:rPr lang="fr-FR" altLang="fr-FR" sz="2800" i="0" dirty="0">
                <a:solidFill>
                  <a:schemeClr val="bg1"/>
                </a:solidFill>
              </a:rPr>
              <a:t>nos offenses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Comme </a:t>
            </a:r>
            <a:r>
              <a:rPr lang="fr-FR" altLang="fr-FR" sz="2800" i="0" dirty="0">
                <a:solidFill>
                  <a:schemeClr val="bg1"/>
                </a:solidFill>
              </a:rPr>
              <a:t>nous pardonnons aussi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A </a:t>
            </a:r>
            <a:r>
              <a:rPr lang="fr-FR" altLang="fr-FR" sz="2800" i="0" dirty="0">
                <a:solidFill>
                  <a:schemeClr val="bg1"/>
                </a:solidFill>
              </a:rPr>
              <a:t>ceux qui nous ont offensés.</a:t>
            </a:r>
          </a:p>
          <a:p>
            <a:pPr marL="450850" indent="-450850"/>
            <a:endParaRPr lang="fr-FR" altLang="fr-FR" sz="900" i="0" dirty="0">
              <a:solidFill>
                <a:schemeClr val="bg1"/>
              </a:solidFill>
            </a:endParaRPr>
          </a:p>
          <a:p>
            <a:pPr marL="450850" indent="-450850"/>
            <a:r>
              <a:rPr lang="fr-FR" altLang="fr-FR" sz="2800" i="0" dirty="0">
                <a:solidFill>
                  <a:schemeClr val="bg1"/>
                </a:solidFill>
              </a:rPr>
              <a:t>3</a:t>
            </a:r>
            <a:r>
              <a:rPr lang="fr-FR" altLang="fr-FR" sz="2800" i="0">
                <a:solidFill>
                  <a:schemeClr val="bg1"/>
                </a:solidFill>
              </a:rPr>
              <a:t>. </a:t>
            </a:r>
            <a:r>
              <a:rPr lang="fr-FR" altLang="fr-FR" sz="2800" i="0" smtClean="0">
                <a:solidFill>
                  <a:schemeClr val="bg1"/>
                </a:solidFill>
              </a:rPr>
              <a:t>	Et </a:t>
            </a:r>
            <a:r>
              <a:rPr lang="fr-FR" altLang="fr-FR" sz="2800" i="0" dirty="0">
                <a:solidFill>
                  <a:schemeClr val="bg1"/>
                </a:solidFill>
              </a:rPr>
              <a:t>ne nous </a:t>
            </a:r>
            <a:r>
              <a:rPr lang="fr-FR" altLang="fr-FR" sz="2800" i="0" dirty="0" smtClean="0">
                <a:solidFill>
                  <a:schemeClr val="bg1"/>
                </a:solidFill>
              </a:rPr>
              <a:t>laisse pas </a:t>
            </a:r>
            <a:endParaRPr lang="fr-FR" altLang="fr-FR" sz="2800" i="0" dirty="0">
              <a:solidFill>
                <a:schemeClr val="bg1"/>
              </a:solidFill>
            </a:endParaRP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Entrer en tentation</a:t>
            </a:r>
            <a:r>
              <a:rPr lang="fr-FR" altLang="fr-FR" sz="2800" i="0" dirty="0">
                <a:solidFill>
                  <a:schemeClr val="bg1"/>
                </a:solidFill>
              </a:rPr>
              <a:t>,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Mais délivre-nous </a:t>
            </a:r>
            <a:r>
              <a:rPr lang="fr-FR" altLang="fr-FR" sz="2800" i="0" dirty="0">
                <a:solidFill>
                  <a:schemeClr val="bg1"/>
                </a:solidFill>
              </a:rPr>
              <a:t>du mal.</a:t>
            </a:r>
          </a:p>
          <a:p>
            <a:pPr marL="450850" indent="-450850"/>
            <a:r>
              <a:rPr lang="fr-FR" altLang="fr-FR" sz="2800" i="0" dirty="0" smtClean="0">
                <a:solidFill>
                  <a:schemeClr val="bg1"/>
                </a:solidFill>
              </a:rPr>
              <a:t>	Amen </a:t>
            </a:r>
            <a:r>
              <a:rPr lang="fr-FR" altLang="fr-FR" sz="2800" dirty="0">
                <a:solidFill>
                  <a:schemeClr val="bg1"/>
                </a:solidFill>
              </a:rPr>
              <a:t>(x2).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5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500" i="0" dirty="0">
                <a:solidFill>
                  <a:srgbClr val="FFC000"/>
                </a:solidFill>
                <a:latin typeface="Comic Sans MS" pitchFamily="66" charset="0"/>
              </a:rPr>
              <a:t>Eucharistie -&gt; </a:t>
            </a:r>
            <a:r>
              <a:rPr lang="fr-FR" altLang="fr-FR" sz="2500" b="1" i="0" dirty="0">
                <a:solidFill>
                  <a:srgbClr val="99CCFF"/>
                </a:solidFill>
              </a:rPr>
              <a:t>Notre Père (Nathanaël du KT)</a:t>
            </a:r>
          </a:p>
        </p:txBody>
      </p:sp>
    </p:spTree>
    <p:extLst>
      <p:ext uri="{BB962C8B-B14F-4D97-AF65-F5344CB8AC3E}">
        <p14:creationId xmlns:p14="http://schemas.microsoft.com/office/powerpoint/2010/main" xmlns="" val="36829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5485</TotalTime>
  <Words>16</Words>
  <Application>Microsoft Office PowerPoint</Application>
  <PresentationFormat>Affichage à l'écran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696</cp:revision>
  <cp:lastPrinted>2017-10-06T11:59:14Z</cp:lastPrinted>
  <dcterms:created xsi:type="dcterms:W3CDTF">2009-10-17T16:00:12Z</dcterms:created>
  <dcterms:modified xsi:type="dcterms:W3CDTF">2019-12-27T15:49:23Z</dcterms:modified>
</cp:coreProperties>
</file>