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660" r:id="rId2"/>
    <p:sldId id="661" r:id="rId3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10/12/2019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17DB8C4E-409F-4176-8DC3-0219041C2622}" type="slidenum">
              <a:rPr lang="fr-FR" sz="1200" i="0"/>
              <a:pPr algn="r"/>
              <a:t>1</a:t>
            </a:fld>
            <a:endParaRPr lang="fr-FR" sz="1200" i="0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67143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 txBox="1">
            <a:spLocks noGrp="1" noChangeArrowheads="1"/>
          </p:cNvSpPr>
          <p:nvPr/>
        </p:nvSpPr>
        <p:spPr bwMode="auto">
          <a:xfrm>
            <a:off x="3978132" y="8842030"/>
            <a:ext cx="3043343" cy="465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AECD8C3-7C54-40E8-9BEC-AD1DA016A72A}" type="slidenum">
              <a:rPr lang="fr-FR" sz="1200" i="0"/>
              <a:pPr algn="r"/>
              <a:t>2</a:t>
            </a:fld>
            <a:endParaRPr lang="fr-FR" sz="1200" i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89791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0278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620713"/>
            <a:ext cx="9072563" cy="6021387"/>
          </a:xfrm>
          <a:prstGeom prst="rect">
            <a:avLst/>
          </a:prstGeom>
        </p:spPr>
        <p:txBody>
          <a:bodyPr/>
          <a:lstStyle/>
          <a:p>
            <a:pPr>
              <a:tabLst>
                <a:tab pos="914400" algn="l"/>
                <a:tab pos="1997075" algn="l"/>
              </a:tabLst>
              <a:defRPr/>
            </a:pPr>
            <a:r>
              <a:rPr lang="fr-FR" sz="3200" b="1" kern="0" dirty="0" smtClean="0">
                <a:solidFill>
                  <a:srgbClr val="00FF00"/>
                </a:solidFill>
              </a:rPr>
              <a:t>Refrain </a:t>
            </a:r>
            <a:r>
              <a:rPr lang="fr-FR" sz="3600" b="1" kern="0" dirty="0" smtClean="0">
                <a:solidFill>
                  <a:srgbClr val="00FF00"/>
                </a:solidFill>
              </a:rPr>
              <a:t>:</a:t>
            </a:r>
            <a:endParaRPr lang="fr-FR" sz="2400" b="1" kern="0" dirty="0" smtClean="0">
              <a:solidFill>
                <a:srgbClr val="00FF00"/>
              </a:solidFill>
            </a:endParaRPr>
          </a:p>
          <a:p>
            <a:pPr>
              <a:tabLst>
                <a:tab pos="914400" algn="l"/>
                <a:tab pos="1997075" algn="l"/>
              </a:tabLst>
              <a:defRPr/>
            </a:pPr>
            <a:r>
              <a:rPr lang="fr-FR" sz="3600" kern="0" dirty="0" smtClean="0">
                <a:solidFill>
                  <a:srgbClr val="FFCCFF"/>
                </a:solidFill>
              </a:rPr>
              <a:t>Femmes: </a:t>
            </a:r>
            <a:r>
              <a:rPr lang="fr-FR" sz="3000" b="1" kern="0" dirty="0" smtClean="0">
                <a:solidFill>
                  <a:srgbClr val="FFFF00"/>
                </a:solidFill>
              </a:rPr>
              <a:t>Notre Père, que ton règne vienne, </a:t>
            </a:r>
            <a:r>
              <a:rPr lang="fr-FR" sz="3000" kern="0" dirty="0" smtClean="0">
                <a:solidFill>
                  <a:srgbClr val="FFFF00"/>
                </a:solidFill>
              </a:rPr>
              <a:t>(x3) </a:t>
            </a:r>
          </a:p>
          <a:p>
            <a:pPr>
              <a:tabLst>
                <a:tab pos="914400" algn="l"/>
                <a:tab pos="1997075" algn="l"/>
              </a:tabLst>
              <a:defRPr/>
            </a:pPr>
            <a:r>
              <a:rPr lang="fr-FR" sz="3200" b="1" kern="0" dirty="0" smtClean="0">
                <a:solidFill>
                  <a:srgbClr val="FFFF00"/>
                </a:solidFill>
              </a:rPr>
              <a:t>		sur notre terre.</a:t>
            </a:r>
          </a:p>
          <a:p>
            <a:pPr>
              <a:tabLst>
                <a:tab pos="914400" algn="l"/>
                <a:tab pos="1997075" algn="l"/>
              </a:tabLst>
              <a:defRPr/>
            </a:pPr>
            <a:r>
              <a:rPr lang="fr-FR" sz="3600" kern="0" dirty="0" smtClean="0">
                <a:solidFill>
                  <a:srgbClr val="FFCCFF"/>
                </a:solidFill>
              </a:rPr>
              <a:t>Hommes: </a:t>
            </a:r>
            <a:r>
              <a:rPr lang="fr-FR" sz="3000" b="1" kern="0" dirty="0" smtClean="0">
                <a:solidFill>
                  <a:srgbClr val="FFFF00"/>
                </a:solidFill>
              </a:rPr>
              <a:t>Mon Dieu, que ton règne vienne, </a:t>
            </a:r>
            <a:r>
              <a:rPr lang="fr-FR" sz="3000" kern="0" dirty="0" smtClean="0">
                <a:solidFill>
                  <a:srgbClr val="FFFF00"/>
                </a:solidFill>
              </a:rPr>
              <a:t>(x3) </a:t>
            </a:r>
          </a:p>
          <a:p>
            <a:pPr>
              <a:tabLst>
                <a:tab pos="914400" algn="l"/>
                <a:tab pos="1997075" algn="l"/>
              </a:tabLst>
              <a:defRPr/>
            </a:pPr>
            <a:r>
              <a:rPr lang="fr-FR" sz="3200" b="1" kern="0" dirty="0" smtClean="0">
                <a:solidFill>
                  <a:srgbClr val="FFFF00"/>
                </a:solidFill>
              </a:rPr>
              <a:t>		sur cette terre.</a:t>
            </a:r>
          </a:p>
          <a:p>
            <a:pPr>
              <a:tabLst>
                <a:tab pos="914400" algn="l"/>
                <a:tab pos="1997075" algn="l"/>
              </a:tabLst>
              <a:defRPr/>
            </a:pPr>
            <a:endParaRPr lang="fr-FR" sz="1000" b="1" kern="0" dirty="0" smtClean="0">
              <a:solidFill>
                <a:schemeClr val="bg1"/>
              </a:solidFill>
            </a:endParaRPr>
          </a:p>
          <a:p>
            <a:pPr>
              <a:tabLst>
                <a:tab pos="914400" algn="l"/>
                <a:tab pos="1997075" algn="l"/>
              </a:tabLst>
              <a:defRPr/>
            </a:pPr>
            <a:r>
              <a:rPr lang="fr-FR" sz="3200" i="0" kern="0" dirty="0" smtClean="0">
                <a:solidFill>
                  <a:schemeClr val="bg1"/>
                </a:solidFill>
              </a:rPr>
              <a:t>Notre Père qui es aux cieux,</a:t>
            </a:r>
            <a:br>
              <a:rPr lang="fr-FR" sz="3200" i="0" kern="0" dirty="0" smtClean="0">
                <a:solidFill>
                  <a:schemeClr val="bg1"/>
                </a:solidFill>
              </a:rPr>
            </a:br>
            <a:r>
              <a:rPr lang="fr-FR" sz="3200" i="0" kern="0" dirty="0" smtClean="0">
                <a:solidFill>
                  <a:schemeClr val="bg1"/>
                </a:solidFill>
              </a:rPr>
              <a:t>Que ton nom soit sanctifié,</a:t>
            </a:r>
            <a:br>
              <a:rPr lang="fr-FR" sz="3200" i="0" kern="0" dirty="0" smtClean="0">
                <a:solidFill>
                  <a:schemeClr val="bg1"/>
                </a:solidFill>
              </a:rPr>
            </a:br>
            <a:r>
              <a:rPr lang="fr-FR" sz="3200" i="0" kern="0" dirty="0" smtClean="0">
                <a:solidFill>
                  <a:schemeClr val="bg1"/>
                </a:solidFill>
              </a:rPr>
              <a:t>Que ton règne vienne,</a:t>
            </a:r>
            <a:br>
              <a:rPr lang="fr-FR" sz="3200" i="0" kern="0" dirty="0" smtClean="0">
                <a:solidFill>
                  <a:schemeClr val="bg1"/>
                </a:solidFill>
              </a:rPr>
            </a:br>
            <a:r>
              <a:rPr lang="fr-FR" sz="3200" i="0" kern="0" dirty="0" smtClean="0">
                <a:solidFill>
                  <a:schemeClr val="bg1"/>
                </a:solidFill>
              </a:rPr>
              <a:t>Que ta volonté soit faite</a:t>
            </a:r>
            <a:br>
              <a:rPr lang="fr-FR" sz="3200" i="0" kern="0" dirty="0" smtClean="0">
                <a:solidFill>
                  <a:schemeClr val="bg1"/>
                </a:solidFill>
              </a:rPr>
            </a:br>
            <a:r>
              <a:rPr lang="fr-FR" sz="3200" i="0" kern="0" dirty="0" smtClean="0">
                <a:solidFill>
                  <a:schemeClr val="bg1"/>
                </a:solidFill>
              </a:rPr>
              <a:t>Sur la terre comme au ciel.</a:t>
            </a:r>
          </a:p>
          <a:p>
            <a:pPr>
              <a:tabLst>
                <a:tab pos="914400" algn="l"/>
                <a:tab pos="1997075" algn="l"/>
              </a:tabLst>
              <a:defRPr/>
            </a:pPr>
            <a:endParaRPr lang="fr-FR" sz="1000" b="1" kern="0" dirty="0" smtClean="0"/>
          </a:p>
          <a:p>
            <a:pPr>
              <a:tabLst>
                <a:tab pos="914400" algn="l"/>
                <a:tab pos="1997075" algn="l"/>
              </a:tabLst>
              <a:defRPr/>
            </a:pPr>
            <a:r>
              <a:rPr lang="fr-FR" sz="3200" b="1" kern="0" dirty="0">
                <a:solidFill>
                  <a:srgbClr val="00FF00"/>
                </a:solidFill>
              </a:rPr>
              <a:t>Refrain</a:t>
            </a:r>
          </a:p>
        </p:txBody>
      </p:sp>
      <p:sp>
        <p:nvSpPr>
          <p:cNvPr id="75778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5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sz="2500" i="0" dirty="0">
                <a:solidFill>
                  <a:srgbClr val="FFC000"/>
                </a:solidFill>
                <a:latin typeface="Comic Sans MS" panose="030F0702030302020204" pitchFamily="66" charset="0"/>
              </a:rPr>
              <a:t>Eucharistie </a:t>
            </a:r>
            <a:r>
              <a:rPr lang="fr-FR" sz="2500" b="1" i="0" dirty="0" smtClean="0">
                <a:solidFill>
                  <a:srgbClr val="99CCFF"/>
                </a:solidFill>
                <a:latin typeface="Comic Sans MS" panose="030F0702030302020204" pitchFamily="66" charset="0"/>
              </a:rPr>
              <a:t>-&gt; </a:t>
            </a:r>
            <a:r>
              <a:rPr lang="fr-FR" sz="2500" b="1" i="0" dirty="0">
                <a:solidFill>
                  <a:srgbClr val="99CCFF"/>
                </a:solidFill>
                <a:latin typeface="Comic Sans MS" panose="030F0702030302020204" pitchFamily="66" charset="0"/>
              </a:rPr>
              <a:t>Notre Père (Martiniquais)</a:t>
            </a:r>
          </a:p>
        </p:txBody>
      </p:sp>
    </p:spTree>
    <p:extLst>
      <p:ext uri="{BB962C8B-B14F-4D97-AF65-F5344CB8AC3E}">
        <p14:creationId xmlns:p14="http://schemas.microsoft.com/office/powerpoint/2010/main" val="2115374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Text Box 3"/>
          <p:cNvSpPr txBox="1">
            <a:spLocks noChangeArrowheads="1"/>
          </p:cNvSpPr>
          <p:nvPr/>
        </p:nvSpPr>
        <p:spPr bwMode="auto">
          <a:xfrm>
            <a:off x="214313" y="0"/>
            <a:ext cx="87503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sz="2500" i="0" dirty="0">
                <a:solidFill>
                  <a:srgbClr val="00CC00"/>
                </a:solidFill>
                <a:latin typeface="Comic Sans MS" pitchFamily="66" charset="0"/>
              </a:rPr>
              <a:t>Liturgie de l’ </a:t>
            </a:r>
            <a:r>
              <a:rPr lang="fr-FR" sz="2500" i="0" dirty="0">
                <a:solidFill>
                  <a:srgbClr val="FFC000"/>
                </a:solidFill>
                <a:latin typeface="Comic Sans MS" pitchFamily="66" charset="0"/>
              </a:rPr>
              <a:t>Eucharistie </a:t>
            </a:r>
            <a:r>
              <a:rPr lang="fr-FR" altLang="fr-FR" sz="2400" i="0" dirty="0">
                <a:solidFill>
                  <a:srgbClr val="99CCFF"/>
                </a:solidFill>
                <a:latin typeface="Comic Sans MS" pitchFamily="66" charset="0"/>
              </a:rPr>
              <a:t>-&gt;</a:t>
            </a:r>
            <a:r>
              <a:rPr lang="fr-FR" sz="2500" b="1" i="0" dirty="0" smtClean="0">
                <a:solidFill>
                  <a:srgbClr val="99CCFF"/>
                </a:solidFill>
              </a:rPr>
              <a:t> </a:t>
            </a:r>
            <a:r>
              <a:rPr lang="fr-FR" sz="2500" b="1" i="0" dirty="0">
                <a:solidFill>
                  <a:srgbClr val="99CCFF"/>
                </a:solidFill>
              </a:rPr>
              <a:t>Notre Père (Martiniquais)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404813"/>
            <a:ext cx="9036496" cy="6453187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/>
          <a:lstStyle/>
          <a:p>
            <a:pPr>
              <a:tabLst>
                <a:tab pos="914400" algn="l"/>
                <a:tab pos="1795463" algn="l"/>
              </a:tabLst>
              <a:defRPr/>
            </a:pPr>
            <a:r>
              <a:rPr lang="fr-FR" sz="3200" kern="0" dirty="0">
                <a:solidFill>
                  <a:srgbClr val="FFCCFF"/>
                </a:solidFill>
              </a:rPr>
              <a:t>Femmes: </a:t>
            </a:r>
            <a:r>
              <a:rPr lang="fr-FR" sz="3000" b="1" kern="0" dirty="0">
                <a:solidFill>
                  <a:srgbClr val="FFFF00"/>
                </a:solidFill>
              </a:rPr>
              <a:t>Notre Père, que ton règne vienne, </a:t>
            </a:r>
            <a:r>
              <a:rPr lang="fr-FR" sz="3000" kern="0" dirty="0">
                <a:solidFill>
                  <a:srgbClr val="FFFF00"/>
                </a:solidFill>
              </a:rPr>
              <a:t>(x3) </a:t>
            </a:r>
          </a:p>
          <a:p>
            <a:pPr>
              <a:tabLst>
                <a:tab pos="914400" algn="l"/>
                <a:tab pos="1795463" algn="l"/>
              </a:tabLst>
              <a:defRPr/>
            </a:pPr>
            <a:r>
              <a:rPr lang="fr-FR" sz="3200" b="1" kern="0" dirty="0">
                <a:solidFill>
                  <a:srgbClr val="FFFF00"/>
                </a:solidFill>
              </a:rPr>
              <a:t>		sur notre terre.</a:t>
            </a:r>
          </a:p>
          <a:p>
            <a:pPr>
              <a:tabLst>
                <a:tab pos="914400" algn="l"/>
                <a:tab pos="1795463" algn="l"/>
              </a:tabLst>
              <a:defRPr/>
            </a:pPr>
            <a:r>
              <a:rPr lang="fr-FR" sz="3200" kern="0" dirty="0">
                <a:solidFill>
                  <a:srgbClr val="FFCCFF"/>
                </a:solidFill>
              </a:rPr>
              <a:t>Hommes: </a:t>
            </a:r>
            <a:r>
              <a:rPr lang="fr-FR" sz="3000" b="1" kern="0" dirty="0">
                <a:solidFill>
                  <a:srgbClr val="FFFF00"/>
                </a:solidFill>
              </a:rPr>
              <a:t>Mon Dieu, que ton règne vienne, </a:t>
            </a:r>
            <a:r>
              <a:rPr lang="fr-FR" sz="3000" kern="0" dirty="0">
                <a:solidFill>
                  <a:srgbClr val="FFFF00"/>
                </a:solidFill>
              </a:rPr>
              <a:t>(x3) </a:t>
            </a:r>
          </a:p>
          <a:p>
            <a:pPr>
              <a:tabLst>
                <a:tab pos="914400" algn="l"/>
                <a:tab pos="1795463" algn="l"/>
              </a:tabLst>
              <a:defRPr/>
            </a:pPr>
            <a:r>
              <a:rPr lang="fr-FR" sz="3200" b="1" kern="0" dirty="0">
                <a:solidFill>
                  <a:srgbClr val="FFFF00"/>
                </a:solidFill>
              </a:rPr>
              <a:t>		sur cette terre.</a:t>
            </a:r>
          </a:p>
          <a:p>
            <a:pPr>
              <a:tabLst>
                <a:tab pos="914400" algn="l"/>
                <a:tab pos="1997075" algn="l"/>
              </a:tabLst>
              <a:defRPr/>
            </a:pPr>
            <a:r>
              <a:rPr lang="fr-FR" sz="1000" i="0" kern="0" dirty="0" smtClean="0">
                <a:solidFill>
                  <a:schemeClr val="bg1"/>
                </a:solidFill>
              </a:rPr>
              <a:t/>
            </a:r>
            <a:br>
              <a:rPr lang="fr-FR" sz="1000" i="0" kern="0" dirty="0" smtClean="0">
                <a:solidFill>
                  <a:schemeClr val="bg1"/>
                </a:solidFill>
              </a:rPr>
            </a:br>
            <a:r>
              <a:rPr lang="fr-FR" sz="3200" i="0" kern="0" dirty="0" smtClean="0">
                <a:solidFill>
                  <a:schemeClr val="bg1"/>
                </a:solidFill>
              </a:rPr>
              <a:t>Donne-nous aujourd’hui notre pain de ce jour</a:t>
            </a:r>
            <a:br>
              <a:rPr lang="fr-FR" sz="3200" i="0" kern="0" dirty="0" smtClean="0">
                <a:solidFill>
                  <a:schemeClr val="bg1"/>
                </a:solidFill>
              </a:rPr>
            </a:br>
            <a:r>
              <a:rPr lang="fr-FR" sz="3200" i="0" kern="0" dirty="0" smtClean="0">
                <a:solidFill>
                  <a:schemeClr val="bg1"/>
                </a:solidFill>
              </a:rPr>
              <a:t>Pardonne-nous nos offenses,</a:t>
            </a:r>
            <a:br>
              <a:rPr lang="fr-FR" sz="3200" i="0" kern="0" dirty="0" smtClean="0">
                <a:solidFill>
                  <a:schemeClr val="bg1"/>
                </a:solidFill>
              </a:rPr>
            </a:br>
            <a:r>
              <a:rPr lang="fr-FR" sz="3200" i="0" kern="0" dirty="0" smtClean="0">
                <a:solidFill>
                  <a:schemeClr val="bg1"/>
                </a:solidFill>
              </a:rPr>
              <a:t>Comme nous pardonnons aussi </a:t>
            </a:r>
            <a:br>
              <a:rPr lang="fr-FR" sz="3200" i="0" kern="0" dirty="0" smtClean="0">
                <a:solidFill>
                  <a:schemeClr val="bg1"/>
                </a:solidFill>
              </a:rPr>
            </a:br>
            <a:r>
              <a:rPr lang="fr-FR" sz="3200" i="0" kern="0" dirty="0" smtClean="0">
                <a:solidFill>
                  <a:schemeClr val="bg1"/>
                </a:solidFill>
              </a:rPr>
              <a:t>A ceux qui nous ont offensés</a:t>
            </a:r>
            <a:br>
              <a:rPr lang="fr-FR" sz="3200" i="0" kern="0" dirty="0" smtClean="0">
                <a:solidFill>
                  <a:schemeClr val="bg1"/>
                </a:solidFill>
              </a:rPr>
            </a:br>
            <a:r>
              <a:rPr lang="fr-FR" sz="3200" i="0" kern="0" dirty="0">
                <a:solidFill>
                  <a:schemeClr val="bg1"/>
                </a:solidFill>
              </a:rPr>
              <a:t>Et ne nous laisse pas entrer en tentation,</a:t>
            </a:r>
            <a:r>
              <a:rPr lang="fr-FR" sz="3200" i="0" kern="0" dirty="0" smtClean="0">
                <a:solidFill>
                  <a:schemeClr val="bg1"/>
                </a:solidFill>
              </a:rPr>
              <a:t/>
            </a:r>
            <a:br>
              <a:rPr lang="fr-FR" sz="3200" i="0" kern="0" dirty="0" smtClean="0">
                <a:solidFill>
                  <a:schemeClr val="bg1"/>
                </a:solidFill>
              </a:rPr>
            </a:br>
            <a:r>
              <a:rPr lang="fr-FR" sz="3200" i="0" kern="0" dirty="0" smtClean="0">
                <a:solidFill>
                  <a:schemeClr val="bg1"/>
                </a:solidFill>
              </a:rPr>
              <a:t>Mais délivre-nous du mal.</a:t>
            </a:r>
            <a:r>
              <a:rPr lang="fr-FR" sz="3000" i="0" kern="0" dirty="0" smtClean="0">
                <a:solidFill>
                  <a:schemeClr val="bg1"/>
                </a:solidFill>
              </a:rPr>
              <a:t/>
            </a:r>
            <a:br>
              <a:rPr lang="fr-FR" sz="3000" i="0" kern="0" dirty="0" smtClean="0">
                <a:solidFill>
                  <a:schemeClr val="bg1"/>
                </a:solidFill>
              </a:rPr>
            </a:br>
            <a:r>
              <a:rPr lang="fr-FR" sz="3000" b="1" i="0" kern="0" dirty="0" smtClean="0">
                <a:solidFill>
                  <a:schemeClr val="bg1"/>
                </a:solidFill>
              </a:rPr>
              <a:t>Amen</a:t>
            </a:r>
          </a:p>
          <a:p>
            <a:pPr>
              <a:tabLst>
                <a:tab pos="914400" algn="l"/>
                <a:tab pos="1997075" algn="l"/>
              </a:tabLst>
              <a:defRPr/>
            </a:pPr>
            <a:endParaRPr lang="fr-FR" sz="1000" b="1" i="0" kern="0" dirty="0" smtClean="0"/>
          </a:p>
          <a:p>
            <a:pPr>
              <a:tabLst>
                <a:tab pos="914400" algn="l"/>
                <a:tab pos="1997075" algn="l"/>
              </a:tabLst>
              <a:defRPr/>
            </a:pPr>
            <a:r>
              <a:rPr lang="fr-FR" sz="3200" b="1" kern="0" dirty="0">
                <a:solidFill>
                  <a:srgbClr val="00FF00"/>
                </a:solidFill>
              </a:rPr>
              <a:t>Refrain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84368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1197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5430</TotalTime>
  <Words>52</Words>
  <Application>Microsoft Office PowerPoint</Application>
  <PresentationFormat>Affichage à l'écran (4:3)</PresentationFormat>
  <Paragraphs>20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Comic Sans MS</vt:lpstr>
      <vt:lpstr>Modèle par défaut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DASSAULT SYSTEMES</cp:lastModifiedBy>
  <cp:revision>667</cp:revision>
  <cp:lastPrinted>2017-10-06T11:59:14Z</cp:lastPrinted>
  <dcterms:created xsi:type="dcterms:W3CDTF">2009-10-17T16:00:12Z</dcterms:created>
  <dcterms:modified xsi:type="dcterms:W3CDTF">2019-12-10T22:03:42Z</dcterms:modified>
</cp:coreProperties>
</file>