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1338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dirty="0" smtClean="0">
                <a:solidFill>
                  <a:srgbClr val="FFC000"/>
                </a:solidFill>
                <a:latin typeface="Comic Sans MS" pitchFamily="66" charset="0"/>
              </a:rPr>
              <a:t>Eucharistie -&gt; </a:t>
            </a:r>
            <a:r>
              <a:rPr lang="fr-FR" b="1" dirty="0" smtClean="0">
                <a:solidFill>
                  <a:srgbClr val="99CCFF"/>
                </a:solidFill>
              </a:rPr>
              <a:t>Notre Père </a:t>
            </a:r>
            <a:r>
              <a:rPr lang="fr-FR" sz="2400" b="1" dirty="0" smtClean="0">
                <a:solidFill>
                  <a:srgbClr val="99CCFF"/>
                </a:solidFill>
              </a:rPr>
              <a:t>(</a:t>
            </a:r>
            <a:r>
              <a:rPr lang="fr-FR" sz="2400" b="1" dirty="0" err="1" smtClean="0">
                <a:solidFill>
                  <a:srgbClr val="99CCFF"/>
                </a:solidFill>
              </a:rPr>
              <a:t>Glorious</a:t>
            </a:r>
            <a:r>
              <a:rPr lang="fr-FR" sz="2400" b="1" dirty="0" smtClean="0">
                <a:solidFill>
                  <a:srgbClr val="99CCFF"/>
                </a:solidFill>
              </a:rPr>
              <a:t>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548680"/>
            <a:ext cx="9144000" cy="6309320"/>
          </a:xfrm>
        </p:spPr>
        <p:txBody>
          <a:bodyPr/>
          <a:lstStyle/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dirty="0" smtClean="0"/>
              <a:t>Notre père qui es aux cieux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dirty="0" smtClean="0"/>
              <a:t>Que ton nom soit sanctifié 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dirty="0" smtClean="0"/>
              <a:t>Que ton règne vienne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dirty="0" smtClean="0"/>
              <a:t>Que ta volonté soit faite 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dirty="0" smtClean="0"/>
              <a:t>Sur la terre comme au ciel. 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dirty="0" smtClean="0"/>
              <a:t>Donne-nous aujourd'hui 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dirty="0" smtClean="0"/>
              <a:t>Notre pain de ce jour. 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dirty="0" smtClean="0"/>
              <a:t>Pardonne-nous nos offenses 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dirty="0" smtClean="0"/>
              <a:t>Comme nous pardonnons aussi 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dirty="0" smtClean="0"/>
              <a:t>A ceux qui nous ont offensés. 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b="1" dirty="0" smtClean="0">
                <a:solidFill>
                  <a:srgbClr val="FFCCFF"/>
                </a:solidFill>
              </a:rPr>
              <a:t>Ne nous laisse pas entrer en tentation 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dirty="0" smtClean="0"/>
              <a:t>Mais délivre-nous du mal.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b="1" dirty="0" smtClean="0">
                <a:solidFill>
                  <a:srgbClr val="FFFF00"/>
                </a:solidFill>
              </a:rPr>
              <a:t>Car c'est à toi qu'appartiennent 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b="1" dirty="0" smtClean="0">
                <a:solidFill>
                  <a:srgbClr val="FFFF00"/>
                </a:solidFill>
              </a:rPr>
              <a:t>Le règne, la puissance et la gloire ! </a:t>
            </a:r>
          </a:p>
          <a:p>
            <a:pPr marL="360000" indent="-360000">
              <a:lnSpc>
                <a:spcPct val="90000"/>
              </a:lnSpc>
              <a:spcBef>
                <a:spcPts val="0"/>
              </a:spcBef>
            </a:pPr>
            <a:r>
              <a:rPr lang="fr-FR" sz="3000" b="1" dirty="0" smtClean="0">
                <a:solidFill>
                  <a:srgbClr val="FFFF00"/>
                </a:solidFill>
              </a:rPr>
              <a:t>Pour les siècles des siècles ! Amen !</a:t>
            </a:r>
          </a:p>
          <a:p>
            <a:pPr marL="360000" indent="-360000">
              <a:spcBef>
                <a:spcPts val="0"/>
              </a:spcBef>
            </a:pPr>
            <a:endParaRPr lang="fr-F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5414</TotalTime>
  <Words>94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Liturgie de l’ Eucharistie -&gt; Notre Père (Glorious)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660</cp:revision>
  <cp:lastPrinted>2017-10-06T11:59:14Z</cp:lastPrinted>
  <dcterms:created xsi:type="dcterms:W3CDTF">2009-10-17T16:00:12Z</dcterms:created>
  <dcterms:modified xsi:type="dcterms:W3CDTF">2019-02-03T18:12:32Z</dcterms:modified>
</cp:coreProperties>
</file>