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7" d="100"/>
          <a:sy n="107" d="100"/>
        </p:scale>
        <p:origin x="-1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29/12/2019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8BE271F-3B5B-485B-B7B5-4B5ACC701055}" type="slidenum">
              <a:rPr lang="fr-FR" sz="1200" i="0"/>
              <a:pPr algn="r"/>
              <a:t>3</a:t>
            </a:fld>
            <a:endParaRPr lang="fr-FR" sz="1200" i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57875" y="649719"/>
            <a:ext cx="9468544" cy="5555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0" indent="-514350">
              <a:buAutoNum type="arabicPeriod"/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Notre Dieu s'est fait homme 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Pour que l'homme soit Dieu,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Mystère inépuisable, fontaine du Salut.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Quand Dieu dresse la table, Il convie Ses amis,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Pour que Sa vie divine soit aussi notre vie !</a:t>
            </a:r>
          </a:p>
          <a:p>
            <a:pPr>
              <a:tabLst>
                <a:tab pos="361950" algn="l"/>
              </a:tabLst>
            </a:pPr>
            <a:endParaRPr lang="fr-FR" sz="900" i="0" dirty="0" smtClean="0">
              <a:solidFill>
                <a:schemeClr val="bg1"/>
              </a:solidFill>
            </a:endParaRPr>
          </a:p>
          <a:p>
            <a:pPr>
              <a:tabLst>
                <a:tab pos="361950" algn="l"/>
              </a:tabLst>
            </a:pPr>
            <a:endParaRPr lang="fr-FR" sz="900" i="0" dirty="0" smtClean="0">
              <a:solidFill>
                <a:schemeClr val="bg1"/>
              </a:solidFill>
            </a:endParaRPr>
          </a:p>
          <a:p>
            <a:pPr>
              <a:tabLst>
                <a:tab pos="361950" algn="l"/>
              </a:tabLst>
            </a:pPr>
            <a:endParaRPr lang="fr-FR" sz="900" i="0" dirty="0" smtClean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2. Le Seigneur nous convoque </a:t>
            </a:r>
            <a:endParaRPr lang="fr-FR" sz="3200" i="0" dirty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par le feu de l'Esprit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Au banquet de Ses noces célébrées dans la joie.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Nous sommes Son Église, l'Épouse qu'il choisit,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Pour vivre son alliance et partager sa vie.</a:t>
            </a:r>
          </a:p>
          <a:p>
            <a:pPr>
              <a:tabLst>
                <a:tab pos="361950" algn="l"/>
              </a:tabLst>
            </a:pPr>
            <a:endParaRPr lang="fr-FR" sz="800" i="0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/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xmlns="" val="276915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35476" y="764704"/>
            <a:ext cx="9576028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3. Merveille des merveilles, miracle de ce jour !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Pour nous Dieu s'abandonne en cette Eucharistie.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Chassons toute indolence, 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Le Christ est parmi nous,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Accueillons sa présence et offrons-nous à Lui.</a:t>
            </a:r>
          </a:p>
          <a:p>
            <a:pPr lvl="0">
              <a:tabLst>
                <a:tab pos="361950" algn="l"/>
              </a:tabLst>
            </a:pPr>
            <a:endParaRPr lang="fr-FR" sz="3200" i="0" dirty="0" smtClean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4. Dieu se fait nourriture pour demeurer en nous,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II se fait vulnérable et nous attire à Lui.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Mystère d'indigence d'un Dieu qui s'humilie</a:t>
            </a:r>
          </a:p>
          <a:p>
            <a:pPr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	Pour que sa créature soit transformée en Lui.</a:t>
            </a:r>
          </a:p>
          <a:p>
            <a:endParaRPr lang="fr-FR" sz="800" i="0" dirty="0" smtClean="0">
              <a:solidFill>
                <a:schemeClr val="bg1"/>
              </a:solidFill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/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</a:t>
            </a:r>
          </a:p>
        </p:txBody>
      </p:sp>
    </p:spTree>
    <p:extLst>
      <p:ext uri="{BB962C8B-B14F-4D97-AF65-F5344CB8AC3E}">
        <p14:creationId xmlns:p14="http://schemas.microsoft.com/office/powerpoint/2010/main" xmlns="" val="2630397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ZoneTexte 8"/>
          <p:cNvSpPr txBox="1">
            <a:spLocks noChangeArrowheads="1"/>
          </p:cNvSpPr>
          <p:nvPr/>
        </p:nvSpPr>
        <p:spPr bwMode="auto">
          <a:xfrm>
            <a:off x="-35476" y="764704"/>
            <a:ext cx="957602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5</a:t>
            </a:r>
            <a:r>
              <a:rPr lang="fr-FR" sz="3200" i="0" dirty="0">
                <a:solidFill>
                  <a:schemeClr val="bg1"/>
                </a:solidFill>
              </a:rPr>
              <a:t>.	II frappe à notre porte le Seigneur Tout-Puissant,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II attend humble et pauvre,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mendiant </a:t>
            </a:r>
            <a:r>
              <a:rPr lang="fr-FR" sz="3200" i="0" dirty="0">
                <a:solidFill>
                  <a:schemeClr val="bg1"/>
                </a:solidFill>
              </a:rPr>
              <a:t>de notre amour.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Dénué </a:t>
            </a:r>
            <a:r>
              <a:rPr lang="fr-FR" sz="3200" i="0" dirty="0">
                <a:solidFill>
                  <a:schemeClr val="bg1"/>
                </a:solidFill>
              </a:rPr>
              <a:t>d'arrogance, sous l'aspect de ce pain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II se donne en offrande pour demeurer en nous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</a:p>
          <a:p>
            <a:pPr lvl="0">
              <a:tabLst>
                <a:tab pos="361950" algn="l"/>
              </a:tabLst>
            </a:pPr>
            <a:endParaRPr lang="fr-FR" sz="3200" i="0" dirty="0">
              <a:solidFill>
                <a:schemeClr val="bg1"/>
              </a:solidFill>
            </a:endParaRPr>
          </a:p>
          <a:p>
            <a:pPr marL="514350" lvl="0" indent="-514350">
              <a:buAutoNum type="arabicPeriod" startAt="6"/>
              <a:tabLst>
                <a:tab pos="361950" algn="l"/>
              </a:tabLst>
            </a:pPr>
            <a:r>
              <a:rPr lang="fr-FR" sz="3200" i="0" dirty="0" smtClean="0">
                <a:solidFill>
                  <a:schemeClr val="bg1"/>
                </a:solidFill>
              </a:rPr>
              <a:t>Que </a:t>
            </a:r>
            <a:r>
              <a:rPr lang="fr-FR" sz="3200" i="0" dirty="0">
                <a:solidFill>
                  <a:schemeClr val="bg1"/>
                </a:solidFill>
              </a:rPr>
              <a:t>nos cœurs reconnaissent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en </a:t>
            </a:r>
            <a:r>
              <a:rPr lang="fr-FR" sz="3200" i="0" dirty="0">
                <a:solidFill>
                  <a:schemeClr val="bg1"/>
                </a:solidFill>
              </a:rPr>
              <a:t>ce pain et ce vin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L'Unique nécessaire qui surpasse tout bien.</a:t>
            </a: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Ce que nos yeux contemplent, </a:t>
            </a:r>
            <a:endParaRPr lang="fr-FR" sz="3200" i="0" dirty="0" smtClean="0">
              <a:solidFill>
                <a:schemeClr val="bg1"/>
              </a:solidFill>
            </a:endParaRPr>
          </a:p>
          <a:p>
            <a:pPr lvl="0"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</a:t>
            </a:r>
            <a:r>
              <a:rPr lang="fr-FR" sz="3200" i="0" dirty="0" smtClean="0">
                <a:solidFill>
                  <a:schemeClr val="bg1"/>
                </a:solidFill>
              </a:rPr>
              <a:t>sans </a:t>
            </a:r>
            <a:r>
              <a:rPr lang="fr-FR" sz="3200" i="0" dirty="0">
                <a:solidFill>
                  <a:schemeClr val="bg1"/>
                </a:solidFill>
              </a:rPr>
              <a:t>beauté ni éclat,</a:t>
            </a:r>
          </a:p>
          <a:p>
            <a:pPr>
              <a:tabLst>
                <a:tab pos="361950" algn="l"/>
              </a:tabLst>
            </a:pPr>
            <a:r>
              <a:rPr lang="fr-FR" sz="3200" i="0" dirty="0">
                <a:solidFill>
                  <a:schemeClr val="bg1"/>
                </a:solidFill>
              </a:rPr>
              <a:t>	C'est l'Amour qui s'abaisse et nous élève à lui.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67544" y="29368"/>
            <a:ext cx="86764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fr-FR" altLang="fr-FR" sz="28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altLang="fr-FR" sz="2800" i="0" dirty="0">
                <a:solidFill>
                  <a:srgbClr val="FFC000"/>
                </a:solidFill>
                <a:latin typeface="Comic Sans MS" pitchFamily="66" charset="0"/>
              </a:rPr>
              <a:t>Eucharistie</a:t>
            </a:r>
            <a:r>
              <a:rPr lang="fr-FR" altLang="fr-FR" sz="2800" i="0" dirty="0"/>
              <a:t> </a:t>
            </a:r>
            <a:r>
              <a:rPr lang="fr-FR" altLang="fr-FR" sz="2800" i="0" dirty="0">
                <a:solidFill>
                  <a:srgbClr val="99CCFF"/>
                </a:solidFill>
                <a:latin typeface="Comic Sans MS" pitchFamily="66" charset="0"/>
              </a:rPr>
              <a:t>-&gt; Communion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01000" y="5229200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1346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5481</TotalTime>
  <Words>50</Words>
  <Application>Microsoft Office PowerPoint</Application>
  <PresentationFormat>Affichage à l'écran (4:3)</PresentationFormat>
  <Paragraphs>41</Paragraphs>
  <Slides>3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Modèle par défaut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Francois Daireaux</dc:creator>
  <cp:lastModifiedBy>DASSAULT SYSTEMES</cp:lastModifiedBy>
  <cp:revision>683</cp:revision>
  <cp:lastPrinted>2017-10-06T11:59:14Z</cp:lastPrinted>
  <dcterms:created xsi:type="dcterms:W3CDTF">2009-10-17T16:00:12Z</dcterms:created>
  <dcterms:modified xsi:type="dcterms:W3CDTF">2019-12-29T14:38:45Z</dcterms:modified>
</cp:coreProperties>
</file>