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45" r:id="rId3"/>
  </p:sldMasterIdLst>
  <p:notesMasterIdLst>
    <p:notesMasterId r:id="rId7"/>
  </p:notesMasterIdLst>
  <p:handoutMasterIdLst>
    <p:handoutMasterId r:id="rId8"/>
  </p:handoutMasterIdLst>
  <p:sldIdLst>
    <p:sldId id="265" r:id="rId4"/>
    <p:sldId id="266" r:id="rId5"/>
    <p:sldId id="267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3324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0208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0623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5558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24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25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165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24160" y="566911"/>
            <a:ext cx="9575800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Mon amour c'est le Seigneur,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je veux le chanter,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Car je suis fort de ses louanges,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ma foi repose en lui.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J'ouvrirai ma bouche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par moi, son Esprit racontera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 Gloire de Dieu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(bis)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Ô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mon Dieu de vérité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ne désire que toi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veux proclamer que tu es roi,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Sauveur pour l'éternité.</a:t>
            </a: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envoi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final</a:t>
            </a:r>
          </a:p>
        </p:txBody>
      </p:sp>
    </p:spTree>
    <p:extLst>
      <p:ext uri="{BB962C8B-B14F-4D97-AF65-F5344CB8AC3E}">
        <p14:creationId xmlns:p14="http://schemas.microsoft.com/office/powerpoint/2010/main" val="16387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24160" y="566911"/>
            <a:ext cx="9575800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Mon amour c'est le Seigneur,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je veux le chanter,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Car je suis fort de ses louanges,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ma foi repose en lui.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J'ouvrirai ma bouche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par moi, son Esprit racontera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 Gloire de Dieu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(bis)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2.	Je veux te donner ma vie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Mettre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mes pas dans tes pas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veux à ta suite prendre ma croix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Poussé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par le souffle de l'esprit.</a:t>
            </a: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envoi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final</a:t>
            </a:r>
          </a:p>
        </p:txBody>
      </p:sp>
    </p:spTree>
    <p:extLst>
      <p:ext uri="{BB962C8B-B14F-4D97-AF65-F5344CB8AC3E}">
        <p14:creationId xmlns:p14="http://schemas.microsoft.com/office/powerpoint/2010/main" val="1955197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24160" y="566911"/>
            <a:ext cx="9575800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Mon amour c'est le Seigneur,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je veux le chanter,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Car je suis fort de ses louanges,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ma foi repose en lui.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J'ouvrirai ma bouche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 par moi, son Esprit racontera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La Gloire de Dieu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 (bis)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3.	Ta présence en mon </a:t>
            </a:r>
            <a:r>
              <a:rPr kumimoji="0" lang="fr-FR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coeur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De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paix et de douceur,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Est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source d'amour et de joie,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Je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ne peux vivre sans toi.</a:t>
            </a:r>
          </a:p>
        </p:txBody>
      </p:sp>
      <p:pic>
        <p:nvPicPr>
          <p:cNvPr id="4" name="Picture 2" descr="RÃ©sultat de recherche d'images pour &quot;worship&quot;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8"/>
          <a:stretch/>
        </p:blipFill>
        <p:spPr bwMode="auto">
          <a:xfrm>
            <a:off x="6186643" y="-13736"/>
            <a:ext cx="2949157" cy="160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-36512" y="44624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envoi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final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31156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247</Words>
  <Application>Microsoft Office PowerPoint</Application>
  <PresentationFormat>Affichage à l'écran (4:3)</PresentationFormat>
  <Paragraphs>42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Comic Sans MS</vt:lpstr>
      <vt:lpstr>Modèle par défaut</vt:lpstr>
      <vt:lpstr>1_Modèle par défaut</vt:lpstr>
      <vt:lpstr>2_Modèle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674</cp:revision>
  <cp:lastPrinted>2017-10-06T11:59:14Z</cp:lastPrinted>
  <dcterms:created xsi:type="dcterms:W3CDTF">2009-10-17T16:00:12Z</dcterms:created>
  <dcterms:modified xsi:type="dcterms:W3CDTF">2023-03-26T21:58:03Z</dcterms:modified>
</cp:coreProperties>
</file>