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5143500"/>
  <p:notesSz cx="6805613" cy="99441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71" userDrawn="1">
          <p15:clr>
            <a:srgbClr val="A4A3A4"/>
          </p15:clr>
        </p15:guide>
        <p15:guide id="2" orient="horz" pos="2783" userDrawn="1">
          <p15:clr>
            <a:srgbClr val="A4A3A4"/>
          </p15:clr>
        </p15:guide>
        <p15:guide id="3" pos="403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86"/>
    <a:srgbClr val="5B7F95"/>
    <a:srgbClr val="003300"/>
    <a:srgbClr val="F37021"/>
    <a:srgbClr val="EFD921"/>
    <a:srgbClr val="2C87CB"/>
    <a:srgbClr val="3BACFF"/>
    <a:srgbClr val="1FE4C6"/>
    <a:srgbClr val="43C6E4"/>
    <a:srgbClr val="95E9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6272" autoAdjust="0"/>
  </p:normalViewPr>
  <p:slideViewPr>
    <p:cSldViewPr snapToGrid="0">
      <p:cViewPr varScale="1">
        <p:scale>
          <a:sx n="147" d="100"/>
          <a:sy n="147" d="100"/>
        </p:scale>
        <p:origin x="1578" y="132"/>
      </p:cViewPr>
      <p:guideLst>
        <p:guide orient="horz" pos="771"/>
        <p:guide orient="horz" pos="2783"/>
        <p:guide pos="40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9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r">
              <a:defRPr sz="1200"/>
            </a:lvl1pPr>
          </a:lstStyle>
          <a:p>
            <a:fld id="{CD4DA60F-0BB5-4A3D-B6FA-FDF2FC2558E5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r">
              <a:defRPr sz="1200"/>
            </a:lvl1pPr>
          </a:lstStyle>
          <a:p>
            <a:fld id="{44425933-59C9-4582-A8D9-570D66460C9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3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r">
              <a:defRPr sz="1200"/>
            </a:lvl1pPr>
          </a:lstStyle>
          <a:p>
            <a:fld id="{C2262F3B-5CC7-4D5E-B602-F5E0CB55D9B3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73637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64" tIns="47032" rIns="94064" bIns="4703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9"/>
            <a:ext cx="5444490" cy="4474845"/>
          </a:xfrm>
          <a:prstGeom prst="rect">
            <a:avLst/>
          </a:prstGeom>
        </p:spPr>
        <p:txBody>
          <a:bodyPr vert="horz" lIns="94064" tIns="47032" rIns="94064" bIns="4703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r">
              <a:defRPr sz="1200"/>
            </a:lvl1pPr>
          </a:lstStyle>
          <a:p>
            <a:fld id="{830233AA-EDD9-4D1C-B66A-95A21E602A8F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792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01501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5761" y="0"/>
            <a:ext cx="5829300" cy="42861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326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388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205979"/>
            <a:ext cx="1543050" cy="4388644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205979"/>
            <a:ext cx="4514850" cy="438864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420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939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3305176"/>
            <a:ext cx="58293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2180035"/>
            <a:ext cx="58293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6965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1200151"/>
            <a:ext cx="302895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1200151"/>
            <a:ext cx="302895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814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1151335"/>
            <a:ext cx="3030141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1631156"/>
            <a:ext cx="303014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1151335"/>
            <a:ext cx="3031331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1631156"/>
            <a:ext cx="303133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251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36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178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204787"/>
            <a:ext cx="2256235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204788"/>
            <a:ext cx="3833813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076326"/>
            <a:ext cx="2256235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33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4025503"/>
            <a:ext cx="41148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8384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205979"/>
            <a:ext cx="61722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200151"/>
            <a:ext cx="61722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4683919"/>
            <a:ext cx="16002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4683919"/>
            <a:ext cx="21717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4683919"/>
            <a:ext cx="16002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4019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22132" y="1843032"/>
            <a:ext cx="1154906" cy="132278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242888" y="0"/>
            <a:ext cx="4427935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6858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sz="210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Liturgie de la </a:t>
            </a:r>
            <a:r>
              <a:rPr lang="fr-FR" sz="2100">
                <a:solidFill>
                  <a:srgbClr val="FFCC00"/>
                </a:solidFill>
                <a:latin typeface="Comic Sans MS" pitchFamily="66" charset="0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-7144" y="392906"/>
            <a:ext cx="6858000" cy="4570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100" b="1" dirty="0">
                <a:solidFill>
                  <a:srgbClr val="FFC000"/>
                </a:solidFill>
                <a:latin typeface="Arial" charset="0"/>
                <a:cs typeface="Arial" charset="0"/>
              </a:rPr>
              <a:t>Psaume : </a:t>
            </a:r>
            <a:r>
              <a:rPr lang="fr-FR" sz="2100" dirty="0">
                <a:solidFill>
                  <a:srgbClr val="FFC000"/>
                </a:solidFill>
                <a:latin typeface="Arial" charset="0"/>
                <a:cs typeface="Arial" charset="0"/>
              </a:rPr>
              <a:t> </a:t>
            </a:r>
            <a:r>
              <a:rPr lang="de-DE" sz="1800" i="1" dirty="0">
                <a:solidFill>
                  <a:srgbClr val="FFCCFF"/>
                </a:solidFill>
                <a:latin typeface="Arial" charset="0"/>
                <a:cs typeface="Arial" charset="0"/>
              </a:rPr>
              <a:t>84 (85), 9ab.10, 11-12, 13-14</a:t>
            </a:r>
            <a:endParaRPr lang="fr-FR" sz="1800" i="1" dirty="0">
              <a:solidFill>
                <a:srgbClr val="FFCCFF"/>
              </a:solidFill>
              <a:latin typeface="Arial" charset="0"/>
              <a:cs typeface="Arial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2400" b="1" i="1" dirty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b="1" i="1" dirty="0">
                <a:solidFill>
                  <a:srgbClr val="FFFF00"/>
                </a:solidFill>
                <a:latin typeface="Arial" charset="0"/>
                <a:cs typeface="Arial" charset="0"/>
              </a:rPr>
              <a:t>Mon âme se repose en paix sur Dieu seul :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b="1" i="1" dirty="0">
                <a:solidFill>
                  <a:srgbClr val="FFFF00"/>
                </a:solidFill>
                <a:latin typeface="Arial" charset="0"/>
                <a:cs typeface="Arial" charset="0"/>
              </a:rPr>
              <a:t>De lui vient mon salut.</a:t>
            </a:r>
            <a:br>
              <a:rPr lang="fr-FR" sz="2400" b="1" i="1" dirty="0">
                <a:solidFill>
                  <a:srgbClr val="FFFF00"/>
                </a:solidFill>
                <a:latin typeface="Arial" charset="0"/>
                <a:cs typeface="Arial" charset="0"/>
              </a:rPr>
            </a:br>
            <a:r>
              <a:rPr lang="fr-FR" sz="2400" b="1" i="1" dirty="0">
                <a:solidFill>
                  <a:srgbClr val="FFFF00"/>
                </a:solidFill>
                <a:latin typeface="Arial" charset="0"/>
                <a:cs typeface="Arial" charset="0"/>
              </a:rPr>
              <a:t>Oui sur Dieu seul mon âme se repose, 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b="1" i="1" dirty="0">
                <a:solidFill>
                  <a:srgbClr val="FFFF00"/>
                </a:solidFill>
                <a:latin typeface="Arial" charset="0"/>
                <a:cs typeface="Arial" charset="0"/>
              </a:rPr>
              <a:t>Se repose en paix.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2400" i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60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marL="250031" indent="-250031" defTabSz="6858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J’écoute : que dira le Seigneur Dieu ?</a:t>
            </a:r>
          </a:p>
          <a:p>
            <a:pPr marL="250031" indent="-250031" defTabSz="685800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	Ce qu’il dit, c’est la paix pour son peuple et ses fidèles.</a:t>
            </a:r>
          </a:p>
          <a:p>
            <a:pPr marL="250031" indent="-250031" defTabSz="685800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	Son salut est proche de ceux qui le craignent,</a:t>
            </a:r>
          </a:p>
          <a:p>
            <a:pPr marL="250031" indent="-250031" defTabSz="685800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FFFF"/>
                </a:solidFill>
                <a:latin typeface="Arial" charset="0"/>
                <a:cs typeface="Arial" charset="0"/>
              </a:rPr>
              <a:t>	et la gloire habitera notre terre.</a:t>
            </a:r>
          </a:p>
        </p:txBody>
      </p:sp>
    </p:spTree>
    <p:extLst>
      <p:ext uri="{BB962C8B-B14F-4D97-AF65-F5344CB8AC3E}">
        <p14:creationId xmlns:p14="http://schemas.microsoft.com/office/powerpoint/2010/main" val="271696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</TotalTime>
  <Words>91</Words>
  <Application>Microsoft Office PowerPoint</Application>
  <PresentationFormat>Personnalisé</PresentationFormat>
  <Paragraphs>13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Modèle par défaut</vt:lpstr>
      <vt:lpstr>Présentation PowerPoint</vt:lpstr>
    </vt:vector>
  </TitlesOfParts>
  <Company>DASSAULT SYSTEMES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DAIREAUX François</dc:creator>
  <cp:lastModifiedBy>DAIREAUX François</cp:lastModifiedBy>
  <cp:revision>2</cp:revision>
  <cp:lastPrinted>2013-06-27T08:50:33Z</cp:lastPrinted>
  <dcterms:created xsi:type="dcterms:W3CDTF">2020-12-03T16:54:00Z</dcterms:created>
  <dcterms:modified xsi:type="dcterms:W3CDTF">2020-12-03T17:02:41Z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Version">
    <vt:lpwstr>1.0</vt:lpwstr>
  </property>
</Properties>
</file>