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710CF3-F31F-4166-9787-76A933774F56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2513614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710CF3-F31F-4166-9787-76A933774F56}" type="slidenum">
              <a:rPr lang="fr-FR" altLang="fr-FR" sz="1200" i="0"/>
              <a:pPr algn="r"/>
              <a:t>2</a:t>
            </a:fld>
            <a:endParaRPr lang="fr-FR" alt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454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10748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Minuit</a:t>
            </a:r>
            <a:r>
              <a:rPr lang="fr-FR" sz="3200" b="1" dirty="0">
                <a:solidFill>
                  <a:srgbClr val="FFFF00"/>
                </a:solidFill>
              </a:rPr>
              <a:t> ! Chrétiens </a:t>
            </a:r>
          </a:p>
          <a:p>
            <a:pPr lvl="0"/>
            <a:r>
              <a:rPr lang="fr-FR" sz="3200" dirty="0" smtClean="0">
                <a:solidFill>
                  <a:schemeClr val="bg1"/>
                </a:solidFill>
              </a:rPr>
              <a:t>1/ Minuit </a:t>
            </a:r>
            <a:r>
              <a:rPr lang="fr-FR" sz="3200" dirty="0">
                <a:solidFill>
                  <a:schemeClr val="bg1"/>
                </a:solidFill>
              </a:rPr>
              <a:t>! Chrétiens, c'est l'heure solennelle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Où l'homme Dieu descendit jusqu'à nous,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Pour effacer la tache originelle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Et de son père arrêter le courroux :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Le monde entier tressaille d'espérance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A cette nuit qui lui donne un sauveur.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Peuple, à genoux, attends ta délivrance,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Noël ! Noël ! Voici le Rédempteur ! (bis</a:t>
            </a:r>
            <a:r>
              <a:rPr lang="fr-FR" sz="3200" dirty="0" smtClean="0">
                <a:solidFill>
                  <a:schemeClr val="bg1"/>
                </a:solidFill>
              </a:rPr>
              <a:t>)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alt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altLang="fr-FR" sz="2800" b="1" i="0" dirty="0" smtClean="0">
                <a:solidFill>
                  <a:srgbClr val="FFFF00"/>
                </a:solidFill>
                <a:latin typeface="Comic Sans MS" pitchFamily="66" charset="0"/>
              </a:rPr>
              <a:t>Veillée</a:t>
            </a:r>
            <a:endParaRPr lang="fr-FR" altLang="fr-FR" sz="2800" b="1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956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107487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Minuit</a:t>
            </a:r>
            <a:r>
              <a:rPr lang="fr-FR" sz="3200" b="1" dirty="0">
                <a:solidFill>
                  <a:srgbClr val="FFFF00"/>
                </a:solidFill>
              </a:rPr>
              <a:t> ! Chrétiens </a:t>
            </a:r>
          </a:p>
          <a:p>
            <a:pPr lvl="0"/>
            <a:r>
              <a:rPr lang="fr-FR" sz="3200" dirty="0" smtClean="0">
                <a:solidFill>
                  <a:schemeClr val="bg1"/>
                </a:solidFill>
              </a:rPr>
              <a:t>2/ Le </a:t>
            </a:r>
            <a:r>
              <a:rPr lang="fr-FR" sz="3200" dirty="0">
                <a:solidFill>
                  <a:schemeClr val="bg1"/>
                </a:solidFill>
              </a:rPr>
              <a:t>Rédempteur a brisé tout entrave,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La terre est libre et le ciel est ouvert.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Il voit un frère où n'était qu'un esclave ;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L'amour unit ceux qu'enchaînait le fer ;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Qui lui dira notre reconnaissance ?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C'est pour nous tous qu'il naît, qu'il souffre et meurt :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Peuple, debout ! Chante ta délivrance ;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Noël ! Noël ! Chantons le Rédempteur ! (bis)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alt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altLang="fr-FR" sz="2800" b="1" i="0" dirty="0" smtClean="0">
                <a:solidFill>
                  <a:srgbClr val="FFFF00"/>
                </a:solidFill>
                <a:latin typeface="Comic Sans MS" pitchFamily="66" charset="0"/>
              </a:rPr>
              <a:t>Veillée</a:t>
            </a:r>
            <a:endParaRPr lang="fr-FR" altLang="fr-FR" sz="2800" b="1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2664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14</Words>
  <Application>Microsoft Office PowerPoint</Application>
  <PresentationFormat>Affichage à l'écran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684</cp:revision>
  <cp:lastPrinted>2017-10-06T11:59:14Z</cp:lastPrinted>
  <dcterms:created xsi:type="dcterms:W3CDTF">2009-10-17T16:00:12Z</dcterms:created>
  <dcterms:modified xsi:type="dcterms:W3CDTF">2019-12-26T22:02:09Z</dcterms:modified>
</cp:coreProperties>
</file>