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notesMasterIdLst>
    <p:notesMasterId r:id="rId4"/>
  </p:notesMasterIdLst>
  <p:handoutMasterIdLst>
    <p:handoutMasterId r:id="rId5"/>
  </p:handoutMasterIdLst>
  <p:sldIdLst>
    <p:sldId id="656" r:id="rId2"/>
    <p:sldId id="657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01/09/2023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2390426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1325783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2639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1775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4629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1654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1288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3871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018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4860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7435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960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0915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5661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7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7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l’Envoi</a:t>
            </a:r>
            <a:r>
              <a:rPr kumimoji="0" lang="fr-FR" sz="27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: </a:t>
            </a: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C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Chant final – Mets ta joie dans le Seigneur</a:t>
            </a:r>
            <a:endParaRPr kumimoji="0" lang="fr-FR" sz="2700" b="0" i="0" u="none" strike="noStrike" kern="1200" cap="none" spc="0" normalizeH="0" baseline="0" noProof="0" dirty="0">
              <a:ln>
                <a:noFill/>
              </a:ln>
              <a:solidFill>
                <a:srgbClr val="CC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836712"/>
            <a:ext cx="914400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Mets ta joie dans Seigneur,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Compte sur Lui et tu verras 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Il agira et t’accordera plus que les désirs de ton cœur.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1. Remets ta vie dans les mains du Seigneur,</a:t>
            </a:r>
          </a:p>
          <a:p>
            <a:pPr marL="35560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Compte sur lui : Il agira</a:t>
            </a:r>
          </a:p>
          <a:p>
            <a:pPr marL="35560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Grâce à son amour, ta foi apparaîtra </a:t>
            </a:r>
          </a:p>
          <a:p>
            <a:pPr marL="35560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Comme un soleil en plein jour.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1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2. Reste en Silence devant le Seigneur,</a:t>
            </a:r>
          </a:p>
          <a:p>
            <a:pPr marL="35560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Oui, attends-le avec patience,</a:t>
            </a:r>
          </a:p>
          <a:p>
            <a:pPr marL="35560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Grâce à son amour, ton pas est assuré,</a:t>
            </a:r>
          </a:p>
          <a:p>
            <a:pPr marL="35560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ton chemin Lui plait.</a:t>
            </a: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itchFamily="34" charset="0"/>
                <a:ea typeface="+mn-ea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6851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7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7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l’Envoi</a:t>
            </a:r>
            <a:r>
              <a:rPr kumimoji="0" lang="fr-FR" sz="27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: </a:t>
            </a: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C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Chant </a:t>
            </a:r>
            <a:r>
              <a:rPr kumimoji="0" lang="fr-FR" sz="2700" b="0" i="0" u="none" strike="noStrike" kern="1200" cap="none" spc="0" normalizeH="0" baseline="0" noProof="0" smtClean="0">
                <a:ln>
                  <a:noFill/>
                </a:ln>
                <a:solidFill>
                  <a:srgbClr val="CC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final – </a:t>
            </a: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C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Mets ta joie dans le Seigneur</a:t>
            </a:r>
            <a:endParaRPr kumimoji="0" lang="fr-FR" sz="2700" b="0" i="0" u="none" strike="noStrike" kern="1200" cap="none" spc="0" normalizeH="0" baseline="0" noProof="0" dirty="0">
              <a:ln>
                <a:noFill/>
              </a:ln>
              <a:solidFill>
                <a:srgbClr val="CC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836712"/>
            <a:ext cx="9144000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Mets ta joie dans Seigneur,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Compte sur Lui et tu verras 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Il agira et t’accordera plus que les désirs de ton cœur.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3. Dieu connaît les jours de tous les hommes droits,</a:t>
            </a:r>
          </a:p>
          <a:p>
            <a:pPr marL="35560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Il leur promet la vraie vie,</a:t>
            </a:r>
          </a:p>
          <a:p>
            <a:pPr marL="35560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Grâce à son amour, ils observent sa voie,</a:t>
            </a:r>
          </a:p>
          <a:p>
            <a:pPr marL="35560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Ils mettent leur espoir en lui.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1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3325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378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5413</TotalTime>
  <Words>180</Words>
  <Application>Microsoft Office PowerPoint</Application>
  <PresentationFormat>Affichage à l'écran (4:3)</PresentationFormat>
  <Paragraphs>23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Arial Narrow</vt:lpstr>
      <vt:lpstr>Comic Sans MS</vt:lpstr>
      <vt:lpstr>Modèle par défaut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662</cp:revision>
  <cp:lastPrinted>2017-10-06T11:59:14Z</cp:lastPrinted>
  <dcterms:created xsi:type="dcterms:W3CDTF">2009-10-17T16:00:12Z</dcterms:created>
  <dcterms:modified xsi:type="dcterms:W3CDTF">2023-09-01T06:40:44Z</dcterms:modified>
</cp:coreProperties>
</file>