
<file path=[Content_Types].xml><?xml version="1.0" encoding="utf-8"?>
<Types xmlns="http://schemas.openxmlformats.org/package/2006/content-types">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6" r:id="rId2"/>
  </p:sldIdLst>
  <p:sldSz cx="9144000" cy="6858000" type="screen4x3"/>
  <p:notesSz cx="6805613" cy="9944100"/>
  <p:defaultTextStyle>
    <a:defPPr>
      <a:defRPr lang="fr-FR"/>
    </a:defPPr>
    <a:lvl1pPr algn="l" rtl="0" fontAlgn="base">
      <a:spcBef>
        <a:spcPct val="0"/>
      </a:spcBef>
      <a:spcAft>
        <a:spcPct val="0"/>
      </a:spcAft>
      <a:defRPr i="1" kern="1200">
        <a:solidFill>
          <a:schemeClr val="tx1"/>
        </a:solidFill>
        <a:latin typeface="Arial" charset="0"/>
        <a:ea typeface="+mn-ea"/>
        <a:cs typeface="Arial" charset="0"/>
      </a:defRPr>
    </a:lvl1pPr>
    <a:lvl2pPr marL="457200" algn="l" rtl="0" fontAlgn="base">
      <a:spcBef>
        <a:spcPct val="0"/>
      </a:spcBef>
      <a:spcAft>
        <a:spcPct val="0"/>
      </a:spcAft>
      <a:defRPr i="1" kern="1200">
        <a:solidFill>
          <a:schemeClr val="tx1"/>
        </a:solidFill>
        <a:latin typeface="Arial" charset="0"/>
        <a:ea typeface="+mn-ea"/>
        <a:cs typeface="Arial" charset="0"/>
      </a:defRPr>
    </a:lvl2pPr>
    <a:lvl3pPr marL="914400" algn="l" rtl="0" fontAlgn="base">
      <a:spcBef>
        <a:spcPct val="0"/>
      </a:spcBef>
      <a:spcAft>
        <a:spcPct val="0"/>
      </a:spcAft>
      <a:defRPr i="1" kern="1200">
        <a:solidFill>
          <a:schemeClr val="tx1"/>
        </a:solidFill>
        <a:latin typeface="Arial" charset="0"/>
        <a:ea typeface="+mn-ea"/>
        <a:cs typeface="Arial" charset="0"/>
      </a:defRPr>
    </a:lvl3pPr>
    <a:lvl4pPr marL="1371600" algn="l" rtl="0" fontAlgn="base">
      <a:spcBef>
        <a:spcPct val="0"/>
      </a:spcBef>
      <a:spcAft>
        <a:spcPct val="0"/>
      </a:spcAft>
      <a:defRPr i="1" kern="1200">
        <a:solidFill>
          <a:schemeClr val="tx1"/>
        </a:solidFill>
        <a:latin typeface="Arial" charset="0"/>
        <a:ea typeface="+mn-ea"/>
        <a:cs typeface="Arial" charset="0"/>
      </a:defRPr>
    </a:lvl4pPr>
    <a:lvl5pPr marL="1828800" algn="l" rtl="0" fontAlgn="base">
      <a:spcBef>
        <a:spcPct val="0"/>
      </a:spcBef>
      <a:spcAft>
        <a:spcPct val="0"/>
      </a:spcAft>
      <a:defRPr i="1" kern="1200">
        <a:solidFill>
          <a:schemeClr val="tx1"/>
        </a:solidFill>
        <a:latin typeface="Arial" charset="0"/>
        <a:ea typeface="+mn-ea"/>
        <a:cs typeface="Arial" charset="0"/>
      </a:defRPr>
    </a:lvl5pPr>
    <a:lvl6pPr marL="2286000" algn="l" defTabSz="914400" rtl="0" eaLnBrk="1" latinLnBrk="0" hangingPunct="1">
      <a:defRPr i="1" kern="1200">
        <a:solidFill>
          <a:schemeClr val="tx1"/>
        </a:solidFill>
        <a:latin typeface="Arial" charset="0"/>
        <a:ea typeface="+mn-ea"/>
        <a:cs typeface="Arial" charset="0"/>
      </a:defRPr>
    </a:lvl6pPr>
    <a:lvl7pPr marL="2743200" algn="l" defTabSz="914400" rtl="0" eaLnBrk="1" latinLnBrk="0" hangingPunct="1">
      <a:defRPr i="1" kern="1200">
        <a:solidFill>
          <a:schemeClr val="tx1"/>
        </a:solidFill>
        <a:latin typeface="Arial" charset="0"/>
        <a:ea typeface="+mn-ea"/>
        <a:cs typeface="Arial" charset="0"/>
      </a:defRPr>
    </a:lvl7pPr>
    <a:lvl8pPr marL="3200400" algn="l" defTabSz="914400" rtl="0" eaLnBrk="1" latinLnBrk="0" hangingPunct="1">
      <a:defRPr i="1" kern="1200">
        <a:solidFill>
          <a:schemeClr val="tx1"/>
        </a:solidFill>
        <a:latin typeface="Arial" charset="0"/>
        <a:ea typeface="+mn-ea"/>
        <a:cs typeface="Arial" charset="0"/>
      </a:defRPr>
    </a:lvl8pPr>
    <a:lvl9pPr marL="3657600" algn="l" defTabSz="914400" rtl="0" eaLnBrk="1" latinLnBrk="0" hangingPunct="1">
      <a:defRPr i="1" kern="1200">
        <a:solidFill>
          <a:schemeClr val="tx1"/>
        </a:solidFill>
        <a:latin typeface="Arial"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132">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FFF00"/>
    <a:srgbClr val="FFCCFF"/>
    <a:srgbClr val="99CCFF"/>
    <a:srgbClr val="FFCCCC"/>
    <a:srgbClr val="FFCC99"/>
    <a:srgbClr val="00FF00"/>
    <a:srgbClr val="CCCCFF"/>
    <a:srgbClr val="00CC00"/>
    <a:srgbClr val="FF66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44" autoAdjust="0"/>
    <p:restoredTop sz="99393" autoAdjust="0"/>
  </p:normalViewPr>
  <p:slideViewPr>
    <p:cSldViewPr>
      <p:cViewPr varScale="1">
        <p:scale>
          <a:sx n="107" d="100"/>
          <a:sy n="107" d="100"/>
        </p:scale>
        <p:origin x="-90" y="-12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6" d="100"/>
          <a:sy n="76" d="100"/>
        </p:scale>
        <p:origin x="-2130" y="-108"/>
      </p:cViewPr>
      <p:guideLst>
        <p:guide orient="horz" pos="3132"/>
        <p:guide pos="2144"/>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9099" cy="497205"/>
          </a:xfrm>
          <a:prstGeom prst="rect">
            <a:avLst/>
          </a:prstGeom>
        </p:spPr>
        <p:txBody>
          <a:bodyPr vert="horz" lIns="91440" tIns="45720" rIns="91440" bIns="45720" rtlCol="0"/>
          <a:lstStyle>
            <a:lvl1pPr algn="l">
              <a:defRPr sz="1200">
                <a:cs typeface="+mn-cs"/>
              </a:defRPr>
            </a:lvl1pPr>
          </a:lstStyle>
          <a:p>
            <a:pPr>
              <a:defRPr/>
            </a:pPr>
            <a:endParaRPr lang="fr-FR"/>
          </a:p>
        </p:txBody>
      </p:sp>
      <p:sp>
        <p:nvSpPr>
          <p:cNvPr id="3" name="Espace réservé de la date 2"/>
          <p:cNvSpPr>
            <a:spLocks noGrp="1"/>
          </p:cNvSpPr>
          <p:nvPr>
            <p:ph type="dt" sz="quarter" idx="1"/>
          </p:nvPr>
        </p:nvSpPr>
        <p:spPr>
          <a:xfrm>
            <a:off x="3854939" y="0"/>
            <a:ext cx="2949099" cy="497205"/>
          </a:xfrm>
          <a:prstGeom prst="rect">
            <a:avLst/>
          </a:prstGeom>
        </p:spPr>
        <p:txBody>
          <a:bodyPr vert="horz" lIns="91440" tIns="45720" rIns="91440" bIns="45720" rtlCol="0"/>
          <a:lstStyle>
            <a:lvl1pPr algn="r">
              <a:defRPr sz="1200">
                <a:cs typeface="+mn-cs"/>
              </a:defRPr>
            </a:lvl1pPr>
          </a:lstStyle>
          <a:p>
            <a:pPr>
              <a:defRPr/>
            </a:pPr>
            <a:fld id="{1B2C5623-138F-453E-8A2F-FA129D937EE1}" type="datetimeFigureOut">
              <a:rPr lang="fr-FR"/>
              <a:pPr>
                <a:defRPr/>
              </a:pPr>
              <a:t>29/12/2019</a:t>
            </a:fld>
            <a:endParaRPr lang="fr-FR"/>
          </a:p>
        </p:txBody>
      </p:sp>
      <p:sp>
        <p:nvSpPr>
          <p:cNvPr id="4" name="Espace réservé du pied de page 3"/>
          <p:cNvSpPr>
            <a:spLocks noGrp="1"/>
          </p:cNvSpPr>
          <p:nvPr>
            <p:ph type="ftr" sz="quarter" idx="2"/>
          </p:nvPr>
        </p:nvSpPr>
        <p:spPr>
          <a:xfrm>
            <a:off x="0" y="9445169"/>
            <a:ext cx="2949099" cy="497205"/>
          </a:xfrm>
          <a:prstGeom prst="rect">
            <a:avLst/>
          </a:prstGeom>
        </p:spPr>
        <p:txBody>
          <a:bodyPr vert="horz" lIns="91440" tIns="45720" rIns="91440" bIns="45720" rtlCol="0" anchor="b"/>
          <a:lstStyle>
            <a:lvl1pPr algn="l">
              <a:defRPr sz="1200">
                <a:cs typeface="+mn-cs"/>
              </a:defRPr>
            </a:lvl1pPr>
          </a:lstStyle>
          <a:p>
            <a:pPr>
              <a:defRPr/>
            </a:pPr>
            <a:endParaRPr lang="fr-FR"/>
          </a:p>
        </p:txBody>
      </p:sp>
      <p:sp>
        <p:nvSpPr>
          <p:cNvPr id="5" name="Espace réservé du numéro de diapositive 4"/>
          <p:cNvSpPr>
            <a:spLocks noGrp="1"/>
          </p:cNvSpPr>
          <p:nvPr>
            <p:ph type="sldNum" sz="quarter" idx="3"/>
          </p:nvPr>
        </p:nvSpPr>
        <p:spPr>
          <a:xfrm>
            <a:off x="3854939" y="9445169"/>
            <a:ext cx="2949099" cy="497205"/>
          </a:xfrm>
          <a:prstGeom prst="rect">
            <a:avLst/>
          </a:prstGeom>
        </p:spPr>
        <p:txBody>
          <a:bodyPr vert="horz" lIns="91440" tIns="45720" rIns="91440" bIns="45720" rtlCol="0" anchor="b"/>
          <a:lstStyle>
            <a:lvl1pPr algn="r">
              <a:defRPr sz="1200">
                <a:cs typeface="+mn-cs"/>
              </a:defRPr>
            </a:lvl1pPr>
          </a:lstStyle>
          <a:p>
            <a:pPr>
              <a:defRPr/>
            </a:pPr>
            <a:fld id="{B4F42A0B-A3A3-4526-AE94-6995EEA9A79F}" type="slidenum">
              <a:rPr lang="fr-FR"/>
              <a:pPr>
                <a:defRPr/>
              </a:pPr>
              <a:t>‹N°›</a:t>
            </a:fld>
            <a:endParaRPr lang="fr-FR"/>
          </a:p>
        </p:txBody>
      </p:sp>
    </p:spTree>
    <p:extLst>
      <p:ext uri="{BB962C8B-B14F-4D97-AF65-F5344CB8AC3E}">
        <p14:creationId xmlns="" xmlns:p14="http://schemas.microsoft.com/office/powerpoint/2010/main" val="7465322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49099" cy="49720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i="0">
                <a:cs typeface="+mn-cs"/>
              </a:defRPr>
            </a:lvl1pPr>
          </a:lstStyle>
          <a:p>
            <a:pPr>
              <a:defRPr/>
            </a:pPr>
            <a:endParaRPr lang="fr-FR"/>
          </a:p>
        </p:txBody>
      </p:sp>
      <p:sp>
        <p:nvSpPr>
          <p:cNvPr id="16387" name="Rectangle 3"/>
          <p:cNvSpPr>
            <a:spLocks noGrp="1" noChangeArrowheads="1"/>
          </p:cNvSpPr>
          <p:nvPr>
            <p:ph type="dt" idx="1"/>
          </p:nvPr>
        </p:nvSpPr>
        <p:spPr bwMode="auto">
          <a:xfrm>
            <a:off x="3854939" y="0"/>
            <a:ext cx="2949099" cy="49720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i="0">
                <a:cs typeface="+mn-cs"/>
              </a:defRPr>
            </a:lvl1pPr>
          </a:lstStyle>
          <a:p>
            <a:pPr>
              <a:defRPr/>
            </a:pPr>
            <a:endParaRPr lang="fr-FR"/>
          </a:p>
        </p:txBody>
      </p:sp>
      <p:sp>
        <p:nvSpPr>
          <p:cNvPr id="37892" name="Rectangle 4"/>
          <p:cNvSpPr>
            <a:spLocks noGrp="1" noRot="1" noChangeAspect="1" noChangeArrowheads="1" noTextEdit="1"/>
          </p:cNvSpPr>
          <p:nvPr>
            <p:ph type="sldImg" idx="2"/>
          </p:nvPr>
        </p:nvSpPr>
        <p:spPr bwMode="auto">
          <a:xfrm>
            <a:off x="917575" y="746125"/>
            <a:ext cx="4972050" cy="3729038"/>
          </a:xfrm>
          <a:prstGeom prst="rect">
            <a:avLst/>
          </a:prstGeom>
          <a:noFill/>
          <a:ln w="9525">
            <a:solidFill>
              <a:srgbClr val="000000"/>
            </a:solidFill>
            <a:miter lim="800000"/>
            <a:headEnd/>
            <a:tailEnd/>
          </a:ln>
        </p:spPr>
      </p:sp>
      <p:sp>
        <p:nvSpPr>
          <p:cNvPr id="16389" name="Rectangle 5"/>
          <p:cNvSpPr>
            <a:spLocks noGrp="1" noChangeArrowheads="1"/>
          </p:cNvSpPr>
          <p:nvPr>
            <p:ph type="body" sz="quarter" idx="3"/>
          </p:nvPr>
        </p:nvSpPr>
        <p:spPr bwMode="auto">
          <a:xfrm>
            <a:off x="680562" y="4723448"/>
            <a:ext cx="5444490" cy="447484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16390" name="Rectangle 6"/>
          <p:cNvSpPr>
            <a:spLocks noGrp="1" noChangeArrowheads="1"/>
          </p:cNvSpPr>
          <p:nvPr>
            <p:ph type="ftr" sz="quarter" idx="4"/>
          </p:nvPr>
        </p:nvSpPr>
        <p:spPr bwMode="auto">
          <a:xfrm>
            <a:off x="0" y="9445169"/>
            <a:ext cx="2949099" cy="49720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i="0">
                <a:cs typeface="+mn-cs"/>
              </a:defRPr>
            </a:lvl1pPr>
          </a:lstStyle>
          <a:p>
            <a:pPr>
              <a:defRPr/>
            </a:pPr>
            <a:endParaRPr lang="fr-FR"/>
          </a:p>
        </p:txBody>
      </p:sp>
      <p:sp>
        <p:nvSpPr>
          <p:cNvPr id="16391" name="Rectangle 7"/>
          <p:cNvSpPr>
            <a:spLocks noGrp="1" noChangeArrowheads="1"/>
          </p:cNvSpPr>
          <p:nvPr>
            <p:ph type="sldNum" sz="quarter" idx="5"/>
          </p:nvPr>
        </p:nvSpPr>
        <p:spPr bwMode="auto">
          <a:xfrm>
            <a:off x="3854939" y="9445169"/>
            <a:ext cx="2949099" cy="49720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i="0">
                <a:cs typeface="+mn-cs"/>
              </a:defRPr>
            </a:lvl1pPr>
          </a:lstStyle>
          <a:p>
            <a:pPr>
              <a:defRPr/>
            </a:pPr>
            <a:fld id="{7EE613F4-F660-4A51-BCEA-1D03D6D0A392}" type="slidenum">
              <a:rPr lang="fr-FR"/>
              <a:pPr>
                <a:defRPr/>
              </a:pPr>
              <a:t>‹N°›</a:t>
            </a:fld>
            <a:endParaRPr lang="fr-FR"/>
          </a:p>
        </p:txBody>
      </p:sp>
    </p:spTree>
    <p:extLst>
      <p:ext uri="{BB962C8B-B14F-4D97-AF65-F5344CB8AC3E}">
        <p14:creationId xmlns="" xmlns:p14="http://schemas.microsoft.com/office/powerpoint/2010/main" val="33220520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txBox="1">
            <a:spLocks noGrp="1" noChangeArrowheads="1"/>
          </p:cNvSpPr>
          <p:nvPr/>
        </p:nvSpPr>
        <p:spPr bwMode="auto">
          <a:xfrm>
            <a:off x="3854939" y="9445169"/>
            <a:ext cx="2949099" cy="497205"/>
          </a:xfrm>
          <a:prstGeom prst="rect">
            <a:avLst/>
          </a:prstGeom>
          <a:noFill/>
          <a:ln w="9525">
            <a:noFill/>
            <a:miter lim="800000"/>
            <a:headEnd/>
            <a:tailEnd/>
          </a:ln>
        </p:spPr>
        <p:txBody>
          <a:bodyPr anchor="b"/>
          <a:lstStyle/>
          <a:p>
            <a:pPr algn="r"/>
            <a:fld id="{35C53A2A-33A1-4737-BBB7-A48E71B86B27}" type="slidenum">
              <a:rPr lang="fr-FR" altLang="fr-FR" sz="1200" i="0"/>
              <a:pPr algn="r"/>
              <a:t>1</a:t>
            </a:fld>
            <a:endParaRPr lang="fr-FR" altLang="fr-FR" sz="1200" i="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en-US" altLang="fr-F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lvl1pPr>
              <a:defRPr sz="3200"/>
            </a:lvl1pPr>
          </a:lstStyle>
          <a:p>
            <a:endParaRPr lang="fr-FR" dirty="0"/>
          </a:p>
        </p:txBody>
      </p:sp>
      <p:sp>
        <p:nvSpPr>
          <p:cNvPr id="8" name="Espace réservé du contenu 7"/>
          <p:cNvSpPr>
            <a:spLocks noGrp="1"/>
          </p:cNvSpPr>
          <p:nvPr>
            <p:ph sz="quarter" idx="10"/>
          </p:nvPr>
        </p:nvSpPr>
        <p:spPr>
          <a:xfrm>
            <a:off x="0" y="692150"/>
            <a:ext cx="9144000" cy="6165850"/>
          </a:xfrm>
        </p:spPr>
        <p:txBody>
          <a:bodyPr/>
          <a:lstStyle>
            <a:lvl1pPr marL="342900" indent="-342900">
              <a:defRPr/>
            </a:lvl1pPr>
            <a:lvl2pPr>
              <a:buNone/>
              <a:defRPr/>
            </a:lvl2pPr>
          </a:lstStyle>
          <a:p>
            <a:pPr lvl="0"/>
            <a:r>
              <a:rPr lang="fr-FR" dirty="0" smtClean="0"/>
              <a:t>Cliquez pour modifier les styles du texte du masque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1_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fr-FR"/>
          </a:p>
        </p:txBody>
      </p:sp>
      <p:sp>
        <p:nvSpPr>
          <p:cNvPr id="3"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fr-FR"/>
          </a:p>
        </p:txBody>
      </p:sp>
      <p:sp>
        <p:nvSpPr>
          <p:cNvPr id="4"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9B812AC8-BF65-4A6A-BCB1-78828E9D9D0D}"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6206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fr-FR" dirty="0" smtClean="0"/>
          </a:p>
        </p:txBody>
      </p:sp>
      <p:sp>
        <p:nvSpPr>
          <p:cNvPr id="1027" name="Rectangle 3"/>
          <p:cNvSpPr>
            <a:spLocks noGrp="1" noChangeArrowheads="1"/>
          </p:cNvSpPr>
          <p:nvPr>
            <p:ph type="body" idx="1"/>
          </p:nvPr>
        </p:nvSpPr>
        <p:spPr bwMode="auto">
          <a:xfrm>
            <a:off x="0" y="764704"/>
            <a:ext cx="9144000" cy="60932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fr-FR" dirty="0" smtClean="0"/>
          </a:p>
        </p:txBody>
      </p:sp>
    </p:spTree>
  </p:cSld>
  <p:clrMap bg1="lt1" tx1="dk1" bg2="lt2" tx2="dk2" accent1="accent1" accent2="accent2" accent3="accent3" accent4="accent4" accent5="accent5" accent6="accent6" hlink="hlink" folHlink="folHlink"/>
  <p:sldLayoutIdLst>
    <p:sldLayoutId id="2147483715" r:id="rId1"/>
    <p:sldLayoutId id="2147483716" r:id="rId2"/>
  </p:sldLayoutIdLst>
  <p:txStyles>
    <p:titleStyle>
      <a:lvl1pPr algn="ctr" rtl="0" eaLnBrk="0" fontAlgn="base" hangingPunct="0">
        <a:spcBef>
          <a:spcPct val="0"/>
        </a:spcBef>
        <a:spcAft>
          <a:spcPct val="0"/>
        </a:spcAft>
        <a:defRPr sz="3200">
          <a:solidFill>
            <a:schemeClr val="bg1"/>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None/>
        <a:defRPr sz="3200">
          <a:solidFill>
            <a:schemeClr val="bg1"/>
          </a:solidFill>
          <a:latin typeface="+mn-lt"/>
          <a:ea typeface="+mn-ea"/>
          <a:cs typeface="+mn-cs"/>
        </a:defRPr>
      </a:lvl1pPr>
      <a:lvl2pPr marL="742950" indent="-285750" algn="l" rtl="0" eaLnBrk="0" fontAlgn="base" hangingPunct="0">
        <a:spcBef>
          <a:spcPct val="20000"/>
        </a:spcBef>
        <a:spcAft>
          <a:spcPct val="0"/>
        </a:spcAft>
        <a:buChar char="–"/>
        <a:defRPr sz="2800">
          <a:solidFill>
            <a:schemeClr val="bg1"/>
          </a:solidFill>
          <a:latin typeface="+mn-lt"/>
        </a:defRPr>
      </a:lvl2pPr>
      <a:lvl3pPr marL="1143000" indent="-228600" algn="l" rtl="0" eaLnBrk="0" fontAlgn="base" hangingPunct="0">
        <a:spcBef>
          <a:spcPct val="20000"/>
        </a:spcBef>
        <a:spcAft>
          <a:spcPct val="0"/>
        </a:spcAft>
        <a:buChar char="•"/>
        <a:defRPr sz="2400">
          <a:solidFill>
            <a:schemeClr val="bg1"/>
          </a:solidFill>
          <a:latin typeface="+mn-lt"/>
        </a:defRPr>
      </a:lvl3pPr>
      <a:lvl4pPr marL="1600200" indent="-228600" algn="l" rtl="0" eaLnBrk="0" fontAlgn="base" hangingPunct="0">
        <a:spcBef>
          <a:spcPct val="20000"/>
        </a:spcBef>
        <a:spcAft>
          <a:spcPct val="0"/>
        </a:spcAft>
        <a:buChar char="–"/>
        <a:defRPr sz="2000">
          <a:solidFill>
            <a:schemeClr val="bg1"/>
          </a:solidFill>
          <a:latin typeface="+mn-lt"/>
        </a:defRPr>
      </a:lvl4pPr>
      <a:lvl5pPr marL="2057400" indent="-228600" algn="l" rtl="0" eaLnBrk="0" fontAlgn="base" hangingPunct="0">
        <a:spcBef>
          <a:spcPct val="20000"/>
        </a:spcBef>
        <a:spcAft>
          <a:spcPct val="0"/>
        </a:spcAft>
        <a:buChar char="»"/>
        <a:defRPr sz="2000">
          <a:solidFill>
            <a:schemeClr val="bg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Text Box 3"/>
          <p:cNvSpPr txBox="1">
            <a:spLocks noChangeArrowheads="1"/>
          </p:cNvSpPr>
          <p:nvPr/>
        </p:nvSpPr>
        <p:spPr bwMode="auto">
          <a:xfrm>
            <a:off x="0" y="0"/>
            <a:ext cx="9144000" cy="523220"/>
          </a:xfrm>
          <a:prstGeom prst="rect">
            <a:avLst/>
          </a:prstGeom>
          <a:noFill/>
          <a:ln w="9525">
            <a:noFill/>
            <a:miter lim="800000"/>
            <a:headEnd/>
            <a:tailEnd/>
          </a:ln>
        </p:spPr>
        <p:txBody>
          <a:bodyPr wrap="square">
            <a:spAutoFit/>
          </a:bodyPr>
          <a:lstStyle/>
          <a:p>
            <a:pPr algn="ctr">
              <a:spcBef>
                <a:spcPct val="50000"/>
              </a:spcBef>
            </a:pPr>
            <a:r>
              <a:rPr lang="fr-FR" altLang="fr-FR" sz="2800" i="0" dirty="0">
                <a:solidFill>
                  <a:srgbClr val="00CC00"/>
                </a:solidFill>
                <a:latin typeface="Comic Sans MS" pitchFamily="66" charset="0"/>
              </a:rPr>
              <a:t>Liturgie de </a:t>
            </a:r>
            <a:r>
              <a:rPr lang="fr-FR" altLang="fr-FR" sz="2800" i="0" dirty="0" smtClean="0">
                <a:solidFill>
                  <a:srgbClr val="00CC00"/>
                </a:solidFill>
                <a:latin typeface="Comic Sans MS" pitchFamily="66" charset="0"/>
              </a:rPr>
              <a:t>l’</a:t>
            </a:r>
            <a:r>
              <a:rPr lang="fr-FR" altLang="fr-FR" sz="2800" i="0" dirty="0" smtClean="0">
                <a:solidFill>
                  <a:srgbClr val="FFC000"/>
                </a:solidFill>
                <a:latin typeface="Comic Sans MS" pitchFamily="66" charset="0"/>
              </a:rPr>
              <a:t>Eucharistie</a:t>
            </a:r>
            <a:endParaRPr lang="fr-FR" altLang="fr-FR" sz="2800" i="0" dirty="0">
              <a:solidFill>
                <a:srgbClr val="99CCFF"/>
              </a:solidFill>
              <a:latin typeface="Comic Sans MS" pitchFamily="66" charset="0"/>
            </a:endParaRPr>
          </a:p>
        </p:txBody>
      </p:sp>
      <p:sp>
        <p:nvSpPr>
          <p:cNvPr id="18436" name="Rectangle 2"/>
          <p:cNvSpPr>
            <a:spLocks noGrp="1" noChangeArrowheads="1"/>
          </p:cNvSpPr>
          <p:nvPr>
            <p:ph type="ctrTitle" idx="4294967295"/>
          </p:nvPr>
        </p:nvSpPr>
        <p:spPr>
          <a:xfrm>
            <a:off x="179388" y="764704"/>
            <a:ext cx="8640762" cy="5976664"/>
          </a:xfrm>
        </p:spPr>
        <p:txBody>
          <a:bodyPr/>
          <a:lstStyle/>
          <a:p>
            <a:pPr marL="92075" indent="263525" algn="l"/>
            <a:r>
              <a:rPr lang="fr-FR" altLang="fr-FR" sz="3600" b="1" dirty="0">
                <a:solidFill>
                  <a:srgbClr val="FFCCFF"/>
                </a:solidFill>
                <a:latin typeface="+mn-lt"/>
              </a:rPr>
              <a:t>Sanctus :</a:t>
            </a:r>
            <a:r>
              <a:rPr lang="fr-FR" altLang="fr-FR" sz="2800" b="1" dirty="0" smtClean="0">
                <a:solidFill>
                  <a:schemeClr val="bg1"/>
                </a:solidFill>
                <a:latin typeface="Arial Narrow" pitchFamily="34" charset="0"/>
              </a:rPr>
              <a:t> </a:t>
            </a:r>
            <a:r>
              <a:rPr lang="fr-FR" altLang="fr-FR" sz="3600" b="1" dirty="0" smtClean="0">
                <a:solidFill>
                  <a:srgbClr val="FFCC99"/>
                </a:solidFill>
              </a:rPr>
              <a:t>messe de l’espérance</a:t>
            </a:r>
            <a:r>
              <a:rPr lang="fr-FR" altLang="fr-FR" sz="3200" b="1" dirty="0" smtClean="0">
                <a:solidFill>
                  <a:srgbClr val="FFCC99"/>
                </a:solidFill>
                <a:latin typeface="+mn-lt"/>
              </a:rPr>
              <a:t/>
            </a:r>
            <a:br>
              <a:rPr lang="fr-FR" altLang="fr-FR" sz="3200" b="1" dirty="0" smtClean="0">
                <a:solidFill>
                  <a:srgbClr val="FFCC99"/>
                </a:solidFill>
                <a:latin typeface="+mn-lt"/>
              </a:rPr>
            </a:br>
            <a:r>
              <a:rPr lang="fr-FR" altLang="fr-FR" sz="900" i="1" dirty="0" smtClean="0">
                <a:solidFill>
                  <a:schemeClr val="bg1"/>
                </a:solidFill>
              </a:rPr>
              <a:t/>
            </a:r>
            <a:br>
              <a:rPr lang="fr-FR" altLang="fr-FR" sz="900" i="1" dirty="0" smtClean="0">
                <a:solidFill>
                  <a:schemeClr val="bg1"/>
                </a:solidFill>
              </a:rPr>
            </a:br>
            <a:r>
              <a:rPr lang="fr-FR" sz="3200" b="1" i="1" dirty="0">
                <a:solidFill>
                  <a:srgbClr val="FFFF00"/>
                </a:solidFill>
              </a:rPr>
              <a:t>Saint le Seigneur de l'univers </a:t>
            </a:r>
            <a:br>
              <a:rPr lang="fr-FR" sz="3200" b="1" i="1" dirty="0">
                <a:solidFill>
                  <a:srgbClr val="FFFF00"/>
                </a:solidFill>
              </a:rPr>
            </a:br>
            <a:r>
              <a:rPr lang="fr-FR" sz="3200" b="1" i="1" dirty="0">
                <a:solidFill>
                  <a:srgbClr val="FFFF00"/>
                </a:solidFill>
              </a:rPr>
              <a:t>Saint le Seigneur le Dieu de lumière </a:t>
            </a:r>
            <a:br>
              <a:rPr lang="fr-FR" sz="3200" b="1" i="1" dirty="0">
                <a:solidFill>
                  <a:srgbClr val="FFFF00"/>
                </a:solidFill>
              </a:rPr>
            </a:br>
            <a:r>
              <a:rPr lang="fr-FR" sz="3200" b="1" i="1" dirty="0">
                <a:solidFill>
                  <a:srgbClr val="FFFF00"/>
                </a:solidFill>
              </a:rPr>
              <a:t>Saint le Seigneur de l'espérance </a:t>
            </a:r>
            <a:br>
              <a:rPr lang="fr-FR" sz="3200" b="1" i="1" dirty="0">
                <a:solidFill>
                  <a:srgbClr val="FFFF00"/>
                </a:solidFill>
              </a:rPr>
            </a:br>
            <a:r>
              <a:rPr lang="fr-FR" sz="3200" b="1" i="1" dirty="0">
                <a:solidFill>
                  <a:srgbClr val="FFFF00"/>
                </a:solidFill>
              </a:rPr>
              <a:t>Tu nous combles par ton Esprit </a:t>
            </a:r>
            <a:br>
              <a:rPr lang="fr-FR" sz="3200" b="1" i="1" dirty="0">
                <a:solidFill>
                  <a:srgbClr val="FFFF00"/>
                </a:solidFill>
              </a:rPr>
            </a:br>
            <a:r>
              <a:rPr lang="fr-FR" sz="3200" b="1" i="1" dirty="0">
                <a:solidFill>
                  <a:srgbClr val="FFFF00"/>
                </a:solidFill>
              </a:rPr>
              <a:t>Saint le Seigneur de l'espérance </a:t>
            </a:r>
            <a:br>
              <a:rPr lang="fr-FR" sz="3200" b="1" i="1" dirty="0">
                <a:solidFill>
                  <a:srgbClr val="FFFF00"/>
                </a:solidFill>
              </a:rPr>
            </a:br>
            <a:r>
              <a:rPr lang="fr-FR" sz="3200" b="1" i="1" dirty="0">
                <a:solidFill>
                  <a:srgbClr val="FFFF00"/>
                </a:solidFill>
              </a:rPr>
              <a:t>Tu nous donnes vie (</a:t>
            </a:r>
            <a:r>
              <a:rPr lang="fr-FR" sz="3200" b="1" i="1" dirty="0" smtClean="0">
                <a:solidFill>
                  <a:srgbClr val="FFFF00"/>
                </a:solidFill>
              </a:rPr>
              <a:t>bis)</a:t>
            </a:r>
            <a:br>
              <a:rPr lang="fr-FR" sz="3200" b="1" i="1" dirty="0" smtClean="0">
                <a:solidFill>
                  <a:srgbClr val="FFFF00"/>
                </a:solidFill>
              </a:rPr>
            </a:br>
            <a:r>
              <a:rPr lang="fr-FR" sz="1200" b="1" i="1" dirty="0">
                <a:solidFill>
                  <a:srgbClr val="FFFF00"/>
                </a:solidFill>
              </a:rPr>
              <a:t/>
            </a:r>
            <a:br>
              <a:rPr lang="fr-FR" sz="1200" b="1" i="1" dirty="0">
                <a:solidFill>
                  <a:srgbClr val="FFFF00"/>
                </a:solidFill>
              </a:rPr>
            </a:br>
            <a:r>
              <a:rPr lang="fr-FR" sz="3200" b="1" i="1" dirty="0" smtClean="0">
                <a:solidFill>
                  <a:schemeClr val="bg1"/>
                </a:solidFill>
              </a:rPr>
              <a:t>1.	Le </a:t>
            </a:r>
            <a:r>
              <a:rPr lang="fr-FR" sz="3200" b="1" i="1" dirty="0">
                <a:solidFill>
                  <a:schemeClr val="bg1"/>
                </a:solidFill>
              </a:rPr>
              <a:t>ciel et la terre sont remplis de ta gloire, </a:t>
            </a:r>
            <a:r>
              <a:rPr lang="fr-FR" sz="3200" b="1" i="1" dirty="0" smtClean="0">
                <a:solidFill>
                  <a:schemeClr val="bg1"/>
                </a:solidFill>
              </a:rPr>
              <a:t>Hosanna </a:t>
            </a:r>
            <a:r>
              <a:rPr lang="fr-FR" sz="3200" b="1" i="1" dirty="0">
                <a:solidFill>
                  <a:schemeClr val="bg1"/>
                </a:solidFill>
              </a:rPr>
              <a:t/>
            </a:r>
            <a:br>
              <a:rPr lang="fr-FR" sz="3200" b="1" i="1" dirty="0">
                <a:solidFill>
                  <a:schemeClr val="bg1"/>
                </a:solidFill>
              </a:rPr>
            </a:br>
            <a:r>
              <a:rPr lang="fr-FR" sz="1100" b="1" i="1" dirty="0">
                <a:solidFill>
                  <a:srgbClr val="FFFF00"/>
                </a:solidFill>
              </a:rPr>
              <a:t/>
            </a:r>
            <a:br>
              <a:rPr lang="fr-FR" sz="1100" b="1" i="1" dirty="0">
                <a:solidFill>
                  <a:srgbClr val="FFFF00"/>
                </a:solidFill>
              </a:rPr>
            </a:br>
            <a:r>
              <a:rPr lang="fr-FR" sz="3200" b="1" i="1" dirty="0" smtClean="0">
                <a:solidFill>
                  <a:schemeClr val="bg1"/>
                </a:solidFill>
              </a:rPr>
              <a:t>2</a:t>
            </a:r>
            <a:r>
              <a:rPr lang="fr-FR" sz="3200" b="1" i="1" dirty="0">
                <a:solidFill>
                  <a:schemeClr val="bg1"/>
                </a:solidFill>
              </a:rPr>
              <a:t>.	Béni soit celui qui vient au nom du Seigneur, </a:t>
            </a:r>
            <a:r>
              <a:rPr lang="fr-FR" sz="3200" b="1" i="1" dirty="0" smtClean="0">
                <a:solidFill>
                  <a:schemeClr val="bg1"/>
                </a:solidFill>
              </a:rPr>
              <a:t>Hosanna</a:t>
            </a:r>
            <a:endParaRPr lang="fr-FR" altLang="fr-FR" sz="1600" b="1" dirty="0" smtClean="0">
              <a:solidFill>
                <a:schemeClr val="bg1"/>
              </a:solidFill>
              <a:latin typeface="Comic Sans MS" pitchFamily="66" charset="0"/>
            </a:endParaRPr>
          </a:p>
        </p:txBody>
      </p:sp>
    </p:spTree>
    <p:extLst>
      <p:ext uri="{BB962C8B-B14F-4D97-AF65-F5344CB8AC3E}">
        <p14:creationId xmlns:p14="http://schemas.microsoft.com/office/powerpoint/2010/main" xmlns="" val="3446259364"/>
      </p:ext>
    </p:extLst>
  </p:cSld>
  <p:clrMapOvr>
    <a:masterClrMapping/>
  </p:clrMapOvr>
  <p:timing>
    <p:tnLst>
      <p:par>
        <p:cTn id="1" dur="indefinite" restart="never" nodeType="tmRoot"/>
      </p:par>
    </p:tnLst>
  </p:timing>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1"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1" u="none" strike="noStrike" cap="none" normalizeH="0" baseline="0" smtClean="0">
            <a:ln>
              <a:noFill/>
            </a:ln>
            <a:solidFill>
              <a:schemeClr val="tx1"/>
            </a:solidFill>
            <a:effectLst/>
            <a:latin typeface="Arial" charset="0"/>
          </a:defRPr>
        </a:defPPr>
      </a:lstStyle>
    </a:lnDef>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5485</TotalTime>
  <Words>9</Words>
  <Application>Microsoft Office PowerPoint</Application>
  <PresentationFormat>Affichage à l'écran (4:3)</PresentationFormat>
  <Paragraphs>3</Paragraphs>
  <Slides>1</Slides>
  <Notes>1</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Modèle par défaut</vt:lpstr>
      <vt:lpstr>Sanctus : messe de l’espérance  Saint le Seigneur de l'univers  Saint le Seigneur le Dieu de lumière  Saint le Seigneur de l'espérance  Tu nous combles par ton Esprit  Saint le Seigneur de l'espérance  Tu nous donnes vie (bis)  1. Le ciel et la terre sont remplis de ta gloire, Hosanna   2. Béni soit celui qui vient au nom du Seigneur, Hosanna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Francois Daireaux</dc:creator>
  <cp:lastModifiedBy>DASSAULT SYSTEMES</cp:lastModifiedBy>
  <cp:revision>693</cp:revision>
  <cp:lastPrinted>2017-10-06T11:59:14Z</cp:lastPrinted>
  <dcterms:created xsi:type="dcterms:W3CDTF">2009-10-17T16:00:12Z</dcterms:created>
  <dcterms:modified xsi:type="dcterms:W3CDTF">2019-12-29T14:47:17Z</dcterms:modified>
</cp:coreProperties>
</file>