
<file path=[Content_Types].xml><?xml version="1.0" encoding="utf-8"?>
<Types xmlns="http://schemas.openxmlformats.org/package/2006/content-types">
  <Override PartName="/ppt/notesSlides/notesSlide1.xml" ContentType="application/vnd.openxmlformats-officedocument.presentationml.notesSlide+xml"/>
  <Override PartName="/ppt/slideMasters/slideMaster1.xml" ContentType="application/vnd.openxmlformats-officedocument.presentationml.slideMaster+xml"/>
  <Override PartName="/ppt/presProps.xml" ContentType="application/vnd.openxmlformats-officedocument.presentationml.presProps+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56" r:id="rId2"/>
  </p:sldIdLst>
  <p:sldSz cx="9144000" cy="6858000" type="screen4x3"/>
  <p:notesSz cx="6805613" cy="9944100"/>
  <p:defaultTextStyle>
    <a:defPPr>
      <a:defRPr lang="fr-FR"/>
    </a:defPPr>
    <a:lvl1pPr algn="l" rtl="0" fontAlgn="base">
      <a:spcBef>
        <a:spcPct val="0"/>
      </a:spcBef>
      <a:spcAft>
        <a:spcPct val="0"/>
      </a:spcAft>
      <a:defRPr i="1" kern="1200">
        <a:solidFill>
          <a:schemeClr val="tx1"/>
        </a:solidFill>
        <a:latin typeface="Arial" charset="0"/>
        <a:ea typeface="+mn-ea"/>
        <a:cs typeface="Arial" charset="0"/>
      </a:defRPr>
    </a:lvl1pPr>
    <a:lvl2pPr marL="457200" algn="l" rtl="0" fontAlgn="base">
      <a:spcBef>
        <a:spcPct val="0"/>
      </a:spcBef>
      <a:spcAft>
        <a:spcPct val="0"/>
      </a:spcAft>
      <a:defRPr i="1" kern="1200">
        <a:solidFill>
          <a:schemeClr val="tx1"/>
        </a:solidFill>
        <a:latin typeface="Arial" charset="0"/>
        <a:ea typeface="+mn-ea"/>
        <a:cs typeface="Arial" charset="0"/>
      </a:defRPr>
    </a:lvl2pPr>
    <a:lvl3pPr marL="914400" algn="l" rtl="0" fontAlgn="base">
      <a:spcBef>
        <a:spcPct val="0"/>
      </a:spcBef>
      <a:spcAft>
        <a:spcPct val="0"/>
      </a:spcAft>
      <a:defRPr i="1" kern="1200">
        <a:solidFill>
          <a:schemeClr val="tx1"/>
        </a:solidFill>
        <a:latin typeface="Arial" charset="0"/>
        <a:ea typeface="+mn-ea"/>
        <a:cs typeface="Arial" charset="0"/>
      </a:defRPr>
    </a:lvl3pPr>
    <a:lvl4pPr marL="1371600" algn="l" rtl="0" fontAlgn="base">
      <a:spcBef>
        <a:spcPct val="0"/>
      </a:spcBef>
      <a:spcAft>
        <a:spcPct val="0"/>
      </a:spcAft>
      <a:defRPr i="1" kern="1200">
        <a:solidFill>
          <a:schemeClr val="tx1"/>
        </a:solidFill>
        <a:latin typeface="Arial" charset="0"/>
        <a:ea typeface="+mn-ea"/>
        <a:cs typeface="Arial" charset="0"/>
      </a:defRPr>
    </a:lvl4pPr>
    <a:lvl5pPr marL="1828800" algn="l" rtl="0" fontAlgn="base">
      <a:spcBef>
        <a:spcPct val="0"/>
      </a:spcBef>
      <a:spcAft>
        <a:spcPct val="0"/>
      </a:spcAft>
      <a:defRPr i="1" kern="1200">
        <a:solidFill>
          <a:schemeClr val="tx1"/>
        </a:solidFill>
        <a:latin typeface="Arial" charset="0"/>
        <a:ea typeface="+mn-ea"/>
        <a:cs typeface="Arial" charset="0"/>
      </a:defRPr>
    </a:lvl5pPr>
    <a:lvl6pPr marL="2286000" algn="l" defTabSz="914400" rtl="0" eaLnBrk="1" latinLnBrk="0" hangingPunct="1">
      <a:defRPr i="1" kern="1200">
        <a:solidFill>
          <a:schemeClr val="tx1"/>
        </a:solidFill>
        <a:latin typeface="Arial" charset="0"/>
        <a:ea typeface="+mn-ea"/>
        <a:cs typeface="Arial" charset="0"/>
      </a:defRPr>
    </a:lvl6pPr>
    <a:lvl7pPr marL="2743200" algn="l" defTabSz="914400" rtl="0" eaLnBrk="1" latinLnBrk="0" hangingPunct="1">
      <a:defRPr i="1" kern="1200">
        <a:solidFill>
          <a:schemeClr val="tx1"/>
        </a:solidFill>
        <a:latin typeface="Arial" charset="0"/>
        <a:ea typeface="+mn-ea"/>
        <a:cs typeface="Arial" charset="0"/>
      </a:defRPr>
    </a:lvl7pPr>
    <a:lvl8pPr marL="3200400" algn="l" defTabSz="914400" rtl="0" eaLnBrk="1" latinLnBrk="0" hangingPunct="1">
      <a:defRPr i="1" kern="1200">
        <a:solidFill>
          <a:schemeClr val="tx1"/>
        </a:solidFill>
        <a:latin typeface="Arial" charset="0"/>
        <a:ea typeface="+mn-ea"/>
        <a:cs typeface="Arial" charset="0"/>
      </a:defRPr>
    </a:lvl8pPr>
    <a:lvl9pPr marL="3657600" algn="l" defTabSz="914400" rtl="0" eaLnBrk="1" latinLnBrk="0" hangingPunct="1">
      <a:defRPr i="1" kern="1200">
        <a:solidFill>
          <a:schemeClr val="tx1"/>
        </a:solidFill>
        <a:latin typeface="Arial" charset="0"/>
        <a:ea typeface="+mn-ea"/>
        <a:cs typeface="Arial"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3132">
          <p15:clr>
            <a:srgbClr val="A4A3A4"/>
          </p15:clr>
        </p15:guide>
        <p15:guide id="2" pos="214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FF00"/>
    <a:srgbClr val="FFCCFF"/>
    <a:srgbClr val="99CCFF"/>
    <a:srgbClr val="FFCCCC"/>
    <a:srgbClr val="FFCC99"/>
    <a:srgbClr val="00FF00"/>
    <a:srgbClr val="CCCCFF"/>
    <a:srgbClr val="00CC00"/>
    <a:srgbClr val="FF66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344" autoAdjust="0"/>
    <p:restoredTop sz="99393" autoAdjust="0"/>
  </p:normalViewPr>
  <p:slideViewPr>
    <p:cSldViewPr>
      <p:cViewPr varScale="1">
        <p:scale>
          <a:sx n="107" d="100"/>
          <a:sy n="107" d="100"/>
        </p:scale>
        <p:origin x="-90"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76" d="100"/>
          <a:sy n="76" d="100"/>
        </p:scale>
        <p:origin x="-2130" y="-108"/>
      </p:cViewPr>
      <p:guideLst>
        <p:guide orient="horz" pos="3132"/>
        <p:guide pos="2144"/>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9099" cy="497205"/>
          </a:xfrm>
          <a:prstGeom prst="rect">
            <a:avLst/>
          </a:prstGeom>
        </p:spPr>
        <p:txBody>
          <a:bodyPr vert="horz" lIns="91440" tIns="45720" rIns="91440" bIns="45720" rtlCol="0"/>
          <a:lstStyle>
            <a:lvl1pPr algn="l">
              <a:defRPr sz="1200">
                <a:cs typeface="+mn-cs"/>
              </a:defRPr>
            </a:lvl1pPr>
          </a:lstStyle>
          <a:p>
            <a:pPr>
              <a:defRPr/>
            </a:pPr>
            <a:endParaRPr lang="fr-FR"/>
          </a:p>
        </p:txBody>
      </p:sp>
      <p:sp>
        <p:nvSpPr>
          <p:cNvPr id="3" name="Espace réservé de la date 2"/>
          <p:cNvSpPr>
            <a:spLocks noGrp="1"/>
          </p:cNvSpPr>
          <p:nvPr>
            <p:ph type="dt" sz="quarter" idx="1"/>
          </p:nvPr>
        </p:nvSpPr>
        <p:spPr>
          <a:xfrm>
            <a:off x="3854939" y="0"/>
            <a:ext cx="2949099" cy="497205"/>
          </a:xfrm>
          <a:prstGeom prst="rect">
            <a:avLst/>
          </a:prstGeom>
        </p:spPr>
        <p:txBody>
          <a:bodyPr vert="horz" lIns="91440" tIns="45720" rIns="91440" bIns="45720" rtlCol="0"/>
          <a:lstStyle>
            <a:lvl1pPr algn="r">
              <a:defRPr sz="1200">
                <a:cs typeface="+mn-cs"/>
              </a:defRPr>
            </a:lvl1pPr>
          </a:lstStyle>
          <a:p>
            <a:pPr>
              <a:defRPr/>
            </a:pPr>
            <a:fld id="{1B2C5623-138F-453E-8A2F-FA129D937EE1}" type="datetimeFigureOut">
              <a:rPr lang="fr-FR"/>
              <a:pPr>
                <a:defRPr/>
              </a:pPr>
              <a:t>29/12/2019</a:t>
            </a:fld>
            <a:endParaRPr lang="fr-FR"/>
          </a:p>
        </p:txBody>
      </p:sp>
      <p:sp>
        <p:nvSpPr>
          <p:cNvPr id="4" name="Espace réservé du pied de page 3"/>
          <p:cNvSpPr>
            <a:spLocks noGrp="1"/>
          </p:cNvSpPr>
          <p:nvPr>
            <p:ph type="ftr" sz="quarter" idx="2"/>
          </p:nvPr>
        </p:nvSpPr>
        <p:spPr>
          <a:xfrm>
            <a:off x="0" y="9445169"/>
            <a:ext cx="2949099" cy="497205"/>
          </a:xfrm>
          <a:prstGeom prst="rect">
            <a:avLst/>
          </a:prstGeom>
        </p:spPr>
        <p:txBody>
          <a:bodyPr vert="horz" lIns="91440" tIns="45720" rIns="91440" bIns="45720" rtlCol="0" anchor="b"/>
          <a:lstStyle>
            <a:lvl1pPr algn="l">
              <a:defRPr sz="1200">
                <a:cs typeface="+mn-cs"/>
              </a:defRPr>
            </a:lvl1pPr>
          </a:lstStyle>
          <a:p>
            <a:pPr>
              <a:defRPr/>
            </a:pPr>
            <a:endParaRPr lang="fr-FR"/>
          </a:p>
        </p:txBody>
      </p:sp>
      <p:sp>
        <p:nvSpPr>
          <p:cNvPr id="5" name="Espace réservé du numéro de diapositive 4"/>
          <p:cNvSpPr>
            <a:spLocks noGrp="1"/>
          </p:cNvSpPr>
          <p:nvPr>
            <p:ph type="sldNum" sz="quarter" idx="3"/>
          </p:nvPr>
        </p:nvSpPr>
        <p:spPr>
          <a:xfrm>
            <a:off x="3854939" y="9445169"/>
            <a:ext cx="2949099" cy="497205"/>
          </a:xfrm>
          <a:prstGeom prst="rect">
            <a:avLst/>
          </a:prstGeom>
        </p:spPr>
        <p:txBody>
          <a:bodyPr vert="horz" lIns="91440" tIns="45720" rIns="91440" bIns="45720" rtlCol="0" anchor="b"/>
          <a:lstStyle>
            <a:lvl1pPr algn="r">
              <a:defRPr sz="1200">
                <a:cs typeface="+mn-cs"/>
              </a:defRPr>
            </a:lvl1pPr>
          </a:lstStyle>
          <a:p>
            <a:pPr>
              <a:defRPr/>
            </a:pPr>
            <a:fld id="{B4F42A0B-A3A3-4526-AE94-6995EEA9A79F}" type="slidenum">
              <a:rPr lang="fr-FR"/>
              <a:pPr>
                <a:defRPr/>
              </a:pPr>
              <a:t>‹N°›</a:t>
            </a:fld>
            <a:endParaRPr lang="fr-FR"/>
          </a:p>
        </p:txBody>
      </p:sp>
    </p:spTree>
    <p:extLst>
      <p:ext uri="{BB962C8B-B14F-4D97-AF65-F5344CB8AC3E}">
        <p14:creationId xmlns:p14="http://schemas.microsoft.com/office/powerpoint/2010/main" xmlns="" val="7465322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0"/>
            <a:ext cx="2949099" cy="49720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i="0">
                <a:cs typeface="+mn-cs"/>
              </a:defRPr>
            </a:lvl1pPr>
          </a:lstStyle>
          <a:p>
            <a:pPr>
              <a:defRPr/>
            </a:pPr>
            <a:endParaRPr lang="fr-FR"/>
          </a:p>
        </p:txBody>
      </p:sp>
      <p:sp>
        <p:nvSpPr>
          <p:cNvPr id="16387" name="Rectangle 3"/>
          <p:cNvSpPr>
            <a:spLocks noGrp="1" noChangeArrowheads="1"/>
          </p:cNvSpPr>
          <p:nvPr>
            <p:ph type="dt" idx="1"/>
          </p:nvPr>
        </p:nvSpPr>
        <p:spPr bwMode="auto">
          <a:xfrm>
            <a:off x="3854939" y="0"/>
            <a:ext cx="2949099" cy="49720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i="0">
                <a:cs typeface="+mn-cs"/>
              </a:defRPr>
            </a:lvl1pPr>
          </a:lstStyle>
          <a:p>
            <a:pPr>
              <a:defRPr/>
            </a:pPr>
            <a:endParaRPr lang="fr-FR"/>
          </a:p>
        </p:txBody>
      </p:sp>
      <p:sp>
        <p:nvSpPr>
          <p:cNvPr id="37892" name="Rectangle 4"/>
          <p:cNvSpPr>
            <a:spLocks noGrp="1" noRot="1" noChangeAspect="1" noChangeArrowheads="1" noTextEdit="1"/>
          </p:cNvSpPr>
          <p:nvPr>
            <p:ph type="sldImg" idx="2"/>
          </p:nvPr>
        </p:nvSpPr>
        <p:spPr bwMode="auto">
          <a:xfrm>
            <a:off x="917575" y="746125"/>
            <a:ext cx="4972050" cy="3729038"/>
          </a:xfrm>
          <a:prstGeom prst="rect">
            <a:avLst/>
          </a:prstGeom>
          <a:noFill/>
          <a:ln w="9525">
            <a:solidFill>
              <a:srgbClr val="000000"/>
            </a:solidFill>
            <a:miter lim="800000"/>
            <a:headEnd/>
            <a:tailEnd/>
          </a:ln>
        </p:spPr>
      </p:sp>
      <p:sp>
        <p:nvSpPr>
          <p:cNvPr id="16389" name="Rectangle 5"/>
          <p:cNvSpPr>
            <a:spLocks noGrp="1" noChangeArrowheads="1"/>
          </p:cNvSpPr>
          <p:nvPr>
            <p:ph type="body" sz="quarter" idx="3"/>
          </p:nvPr>
        </p:nvSpPr>
        <p:spPr bwMode="auto">
          <a:xfrm>
            <a:off x="680562" y="4723448"/>
            <a:ext cx="5444490" cy="447484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16390" name="Rectangle 6"/>
          <p:cNvSpPr>
            <a:spLocks noGrp="1" noChangeArrowheads="1"/>
          </p:cNvSpPr>
          <p:nvPr>
            <p:ph type="ftr" sz="quarter" idx="4"/>
          </p:nvPr>
        </p:nvSpPr>
        <p:spPr bwMode="auto">
          <a:xfrm>
            <a:off x="0" y="9445169"/>
            <a:ext cx="2949099" cy="49720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i="0">
                <a:cs typeface="+mn-cs"/>
              </a:defRPr>
            </a:lvl1pPr>
          </a:lstStyle>
          <a:p>
            <a:pPr>
              <a:defRPr/>
            </a:pPr>
            <a:endParaRPr lang="fr-FR"/>
          </a:p>
        </p:txBody>
      </p:sp>
      <p:sp>
        <p:nvSpPr>
          <p:cNvPr id="16391" name="Rectangle 7"/>
          <p:cNvSpPr>
            <a:spLocks noGrp="1" noChangeArrowheads="1"/>
          </p:cNvSpPr>
          <p:nvPr>
            <p:ph type="sldNum" sz="quarter" idx="5"/>
          </p:nvPr>
        </p:nvSpPr>
        <p:spPr bwMode="auto">
          <a:xfrm>
            <a:off x="3854939" y="9445169"/>
            <a:ext cx="2949099" cy="49720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i="0">
                <a:cs typeface="+mn-cs"/>
              </a:defRPr>
            </a:lvl1pPr>
          </a:lstStyle>
          <a:p>
            <a:pPr>
              <a:defRPr/>
            </a:pPr>
            <a:fld id="{7EE613F4-F660-4A51-BCEA-1D03D6D0A392}" type="slidenum">
              <a:rPr lang="fr-FR"/>
              <a:pPr>
                <a:defRPr/>
              </a:pPr>
              <a:t>‹N°›</a:t>
            </a:fld>
            <a:endParaRPr lang="fr-FR"/>
          </a:p>
        </p:txBody>
      </p:sp>
    </p:spTree>
    <p:extLst>
      <p:ext uri="{BB962C8B-B14F-4D97-AF65-F5344CB8AC3E}">
        <p14:creationId xmlns:p14="http://schemas.microsoft.com/office/powerpoint/2010/main" xmlns="" val="332205202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txBox="1">
            <a:spLocks noGrp="1" noChangeArrowheads="1"/>
          </p:cNvSpPr>
          <p:nvPr/>
        </p:nvSpPr>
        <p:spPr bwMode="auto">
          <a:xfrm>
            <a:off x="3854939" y="9445169"/>
            <a:ext cx="2949099" cy="497205"/>
          </a:xfrm>
          <a:prstGeom prst="rect">
            <a:avLst/>
          </a:prstGeom>
          <a:noFill/>
          <a:ln w="9525">
            <a:noFill/>
            <a:miter lim="800000"/>
            <a:headEnd/>
            <a:tailEnd/>
          </a:ln>
        </p:spPr>
        <p:txBody>
          <a:bodyPr anchor="b"/>
          <a:lstStyle/>
          <a:p>
            <a:pPr algn="r"/>
            <a:fld id="{9BEF23FB-E7D1-488E-82B3-DD7994E9B9F2}" type="slidenum">
              <a:rPr lang="fr-FR" altLang="fr-FR" sz="1200" i="0"/>
              <a:pPr algn="r"/>
              <a:t>1</a:t>
            </a:fld>
            <a:endParaRPr lang="fr-FR" altLang="fr-FR" sz="1200" i="0"/>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pPr eaLnBrk="1" hangingPunct="1"/>
            <a:endParaRPr lang="en-US" altLang="fr-F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lvl1pPr>
              <a:defRPr sz="3200"/>
            </a:lvl1pPr>
          </a:lstStyle>
          <a:p>
            <a:endParaRPr lang="fr-FR" dirty="0"/>
          </a:p>
        </p:txBody>
      </p:sp>
      <p:sp>
        <p:nvSpPr>
          <p:cNvPr id="8" name="Espace réservé du contenu 7"/>
          <p:cNvSpPr>
            <a:spLocks noGrp="1"/>
          </p:cNvSpPr>
          <p:nvPr>
            <p:ph sz="quarter" idx="10"/>
          </p:nvPr>
        </p:nvSpPr>
        <p:spPr>
          <a:xfrm>
            <a:off x="0" y="692150"/>
            <a:ext cx="9144000" cy="6165850"/>
          </a:xfrm>
        </p:spPr>
        <p:txBody>
          <a:bodyPr/>
          <a:lstStyle>
            <a:lvl1pPr marL="342900" indent="-342900">
              <a:defRPr/>
            </a:lvl1pPr>
            <a:lvl2pPr>
              <a:buNone/>
              <a:defRPr/>
            </a:lvl2pPr>
          </a:lstStyle>
          <a:p>
            <a:pPr lvl="0"/>
            <a:r>
              <a:rPr lang="fr-FR" dirty="0" smtClean="0"/>
              <a:t>Cliquez pour modifier les styles du texte du masque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cSld name="1_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fr-FR"/>
          </a:p>
        </p:txBody>
      </p:sp>
      <p:sp>
        <p:nvSpPr>
          <p:cNvPr id="3" name="Rectangle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fr-FR"/>
          </a:p>
        </p:txBody>
      </p:sp>
      <p:sp>
        <p:nvSpPr>
          <p:cNvPr id="4" name="Rectangle 6"/>
          <p:cNvSpPr>
            <a:spLocks noGrp="1" noChangeArrowheads="1"/>
          </p:cNvSpPr>
          <p:nvPr>
            <p:ph type="sldNum" sz="quarter" idx="12"/>
          </p:nvPr>
        </p:nvSpPr>
        <p:spPr>
          <a:xfrm>
            <a:off x="6553200" y="6245225"/>
            <a:ext cx="2133600" cy="476250"/>
          </a:xfrm>
          <a:prstGeom prst="rect">
            <a:avLst/>
          </a:prstGeom>
          <a:ln/>
        </p:spPr>
        <p:txBody>
          <a:bodyPr/>
          <a:lstStyle>
            <a:lvl1pPr>
              <a:defRPr/>
            </a:lvl1pPr>
          </a:lstStyle>
          <a:p>
            <a:pPr>
              <a:defRPr/>
            </a:pPr>
            <a:fld id="{9B812AC8-BF65-4A6A-BCB1-78828E9D9D0D}" type="slidenum">
              <a:rPr lang="fr-FR"/>
              <a:pPr>
                <a:defRPr/>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0" y="0"/>
            <a:ext cx="9144000" cy="62068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fr-FR" dirty="0" smtClean="0"/>
          </a:p>
        </p:txBody>
      </p:sp>
      <p:sp>
        <p:nvSpPr>
          <p:cNvPr id="1027" name="Rectangle 3"/>
          <p:cNvSpPr>
            <a:spLocks noGrp="1" noChangeArrowheads="1"/>
          </p:cNvSpPr>
          <p:nvPr>
            <p:ph type="body" idx="1"/>
          </p:nvPr>
        </p:nvSpPr>
        <p:spPr bwMode="auto">
          <a:xfrm>
            <a:off x="0" y="764704"/>
            <a:ext cx="9144000" cy="609329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endParaRPr lang="fr-FR" dirty="0" smtClean="0"/>
          </a:p>
        </p:txBody>
      </p:sp>
    </p:spTree>
  </p:cSld>
  <p:clrMap bg1="lt1" tx1="dk1" bg2="lt2" tx2="dk2" accent1="accent1" accent2="accent2" accent3="accent3" accent4="accent4" accent5="accent5" accent6="accent6" hlink="hlink" folHlink="folHlink"/>
  <p:sldLayoutIdLst>
    <p:sldLayoutId id="2147483715" r:id="rId1"/>
    <p:sldLayoutId id="2147483716" r:id="rId2"/>
  </p:sldLayoutIdLst>
  <p:txStyles>
    <p:titleStyle>
      <a:lvl1pPr algn="ctr" rtl="0" eaLnBrk="0" fontAlgn="base" hangingPunct="0">
        <a:spcBef>
          <a:spcPct val="0"/>
        </a:spcBef>
        <a:spcAft>
          <a:spcPct val="0"/>
        </a:spcAft>
        <a:defRPr sz="3200">
          <a:solidFill>
            <a:schemeClr val="bg1"/>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None/>
        <a:defRPr sz="3200">
          <a:solidFill>
            <a:schemeClr val="bg1"/>
          </a:solidFill>
          <a:latin typeface="+mn-lt"/>
          <a:ea typeface="+mn-ea"/>
          <a:cs typeface="+mn-cs"/>
        </a:defRPr>
      </a:lvl1pPr>
      <a:lvl2pPr marL="742950" indent="-285750" algn="l" rtl="0" eaLnBrk="0" fontAlgn="base" hangingPunct="0">
        <a:spcBef>
          <a:spcPct val="20000"/>
        </a:spcBef>
        <a:spcAft>
          <a:spcPct val="0"/>
        </a:spcAft>
        <a:buChar char="–"/>
        <a:defRPr sz="2800">
          <a:solidFill>
            <a:schemeClr val="bg1"/>
          </a:solidFill>
          <a:latin typeface="+mn-lt"/>
        </a:defRPr>
      </a:lvl2pPr>
      <a:lvl3pPr marL="1143000" indent="-228600" algn="l" rtl="0" eaLnBrk="0" fontAlgn="base" hangingPunct="0">
        <a:spcBef>
          <a:spcPct val="20000"/>
        </a:spcBef>
        <a:spcAft>
          <a:spcPct val="0"/>
        </a:spcAft>
        <a:buChar char="•"/>
        <a:defRPr sz="2400">
          <a:solidFill>
            <a:schemeClr val="bg1"/>
          </a:solidFill>
          <a:latin typeface="+mn-lt"/>
        </a:defRPr>
      </a:lvl3pPr>
      <a:lvl4pPr marL="1600200" indent="-228600" algn="l" rtl="0" eaLnBrk="0" fontAlgn="base" hangingPunct="0">
        <a:spcBef>
          <a:spcPct val="20000"/>
        </a:spcBef>
        <a:spcAft>
          <a:spcPct val="0"/>
        </a:spcAft>
        <a:buChar char="–"/>
        <a:defRPr sz="2000">
          <a:solidFill>
            <a:schemeClr val="bg1"/>
          </a:solidFill>
          <a:latin typeface="+mn-lt"/>
        </a:defRPr>
      </a:lvl4pPr>
      <a:lvl5pPr marL="2057400" indent="-228600" algn="l" rtl="0" eaLnBrk="0" fontAlgn="base" hangingPunct="0">
        <a:spcBef>
          <a:spcPct val="20000"/>
        </a:spcBef>
        <a:spcAft>
          <a:spcPct val="0"/>
        </a:spcAft>
        <a:buChar char="»"/>
        <a:defRPr sz="2000">
          <a:solidFill>
            <a:schemeClr val="bg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2"/>
          <p:cNvSpPr>
            <a:spLocks noGrp="1" noChangeArrowheads="1"/>
          </p:cNvSpPr>
          <p:nvPr>
            <p:ph type="ctrTitle" idx="4294967295"/>
          </p:nvPr>
        </p:nvSpPr>
        <p:spPr>
          <a:xfrm>
            <a:off x="16257" y="585204"/>
            <a:ext cx="9127743" cy="6119812"/>
          </a:xfrm>
        </p:spPr>
        <p:txBody>
          <a:bodyPr/>
          <a:lstStyle/>
          <a:p>
            <a:pPr algn="l"/>
            <a:r>
              <a:rPr lang="fr-FR" altLang="fr-FR" sz="3400" b="1" dirty="0">
                <a:solidFill>
                  <a:srgbClr val="FFCCFF"/>
                </a:solidFill>
              </a:rPr>
              <a:t>Anamnèse :</a:t>
            </a:r>
            <a:r>
              <a:rPr lang="fr-FR" altLang="fr-FR" sz="3400" b="1" dirty="0" smtClean="0">
                <a:solidFill>
                  <a:srgbClr val="FF0000"/>
                </a:solidFill>
              </a:rPr>
              <a:t> </a:t>
            </a:r>
            <a:r>
              <a:rPr lang="fr-FR" altLang="fr-FR" sz="3400" b="1" dirty="0" smtClean="0">
                <a:solidFill>
                  <a:srgbClr val="FFCC99"/>
                </a:solidFill>
              </a:rPr>
              <a:t>messe </a:t>
            </a:r>
            <a:r>
              <a:rPr lang="fr-FR" altLang="fr-FR" sz="3400" b="1" dirty="0">
                <a:solidFill>
                  <a:srgbClr val="FFCC99"/>
                </a:solidFill>
              </a:rPr>
              <a:t>de l’espérance</a:t>
            </a:r>
            <a:r>
              <a:rPr lang="fr-FR" altLang="fr-FR" sz="3600" b="1" dirty="0" smtClean="0">
                <a:solidFill>
                  <a:srgbClr val="FFCC99"/>
                </a:solidFill>
              </a:rPr>
              <a:t/>
            </a:r>
            <a:br>
              <a:rPr lang="fr-FR" altLang="fr-FR" sz="3600" b="1" dirty="0" smtClean="0">
                <a:solidFill>
                  <a:srgbClr val="FFCC99"/>
                </a:solidFill>
              </a:rPr>
            </a:br>
            <a:r>
              <a:rPr lang="fr-FR" sz="3200" b="1" dirty="0" smtClean="0">
                <a:solidFill>
                  <a:schemeClr val="bg1"/>
                </a:solidFill>
              </a:rPr>
              <a:t>Nous </a:t>
            </a:r>
            <a:r>
              <a:rPr lang="fr-FR" sz="3200" b="1" dirty="0">
                <a:solidFill>
                  <a:schemeClr val="bg1"/>
                </a:solidFill>
              </a:rPr>
              <a:t>nous souvenons de ta mort </a:t>
            </a:r>
            <a:br>
              <a:rPr lang="fr-FR" sz="3200" b="1" dirty="0">
                <a:solidFill>
                  <a:schemeClr val="bg1"/>
                </a:solidFill>
              </a:rPr>
            </a:br>
            <a:r>
              <a:rPr lang="fr-FR" sz="3200" b="1" dirty="0">
                <a:solidFill>
                  <a:schemeClr val="bg1"/>
                </a:solidFill>
              </a:rPr>
              <a:t>Nous proclamons ta résurrection </a:t>
            </a:r>
            <a:br>
              <a:rPr lang="fr-FR" sz="3200" b="1" dirty="0">
                <a:solidFill>
                  <a:schemeClr val="bg1"/>
                </a:solidFill>
              </a:rPr>
            </a:br>
            <a:r>
              <a:rPr lang="fr-FR" sz="3200" b="1" dirty="0">
                <a:solidFill>
                  <a:schemeClr val="bg1"/>
                </a:solidFill>
              </a:rPr>
              <a:t>Nous attendons dans l'espérance </a:t>
            </a:r>
            <a:br>
              <a:rPr lang="fr-FR" sz="3200" b="1" dirty="0">
                <a:solidFill>
                  <a:schemeClr val="bg1"/>
                </a:solidFill>
              </a:rPr>
            </a:br>
            <a:r>
              <a:rPr lang="fr-FR" sz="3200" b="1" dirty="0">
                <a:solidFill>
                  <a:schemeClr val="bg1"/>
                </a:solidFill>
              </a:rPr>
              <a:t>Le temps glorieux de ton retour </a:t>
            </a:r>
            <a:br>
              <a:rPr lang="fr-FR" sz="3200" b="1" dirty="0">
                <a:solidFill>
                  <a:schemeClr val="bg1"/>
                </a:solidFill>
              </a:rPr>
            </a:br>
            <a:r>
              <a:rPr lang="fr-FR" sz="3200" b="1" dirty="0">
                <a:solidFill>
                  <a:schemeClr val="bg1"/>
                </a:solidFill>
              </a:rPr>
              <a:t>Nous attendons dans l'espérance</a:t>
            </a:r>
            <a:br>
              <a:rPr lang="fr-FR" sz="3200" b="1" dirty="0">
                <a:solidFill>
                  <a:schemeClr val="bg1"/>
                </a:solidFill>
              </a:rPr>
            </a:br>
            <a:r>
              <a:rPr lang="fr-FR" sz="3200" b="1" dirty="0">
                <a:solidFill>
                  <a:schemeClr val="bg1"/>
                </a:solidFill>
              </a:rPr>
              <a:t>Viens Seigneur Jésus (bis) </a:t>
            </a:r>
            <a:r>
              <a:rPr lang="fr-FR" altLang="fr-FR" sz="1400" b="1" dirty="0" smtClean="0">
                <a:solidFill>
                  <a:schemeClr val="tx1"/>
                </a:solidFill>
              </a:rPr>
              <a:t/>
            </a:r>
            <a:br>
              <a:rPr lang="fr-FR" altLang="fr-FR" sz="1400" b="1" dirty="0" smtClean="0">
                <a:solidFill>
                  <a:schemeClr val="tx1"/>
                </a:solidFill>
              </a:rPr>
            </a:br>
            <a:r>
              <a:rPr lang="fr-FR" altLang="fr-FR" sz="3400" b="1" dirty="0" smtClean="0">
                <a:solidFill>
                  <a:srgbClr val="FFCCFF"/>
                </a:solidFill>
              </a:rPr>
              <a:t>Prière eucharistique</a:t>
            </a:r>
            <a:r>
              <a:rPr lang="fr-FR" altLang="fr-FR" sz="3400" b="1" dirty="0" smtClean="0">
                <a:solidFill>
                  <a:srgbClr val="FFCCFF"/>
                </a:solidFill>
                <a:latin typeface="Arial Narrow" pitchFamily="34" charset="0"/>
              </a:rPr>
              <a:t/>
            </a:r>
            <a:br>
              <a:rPr lang="fr-FR" altLang="fr-FR" sz="3400" b="1" dirty="0" smtClean="0">
                <a:solidFill>
                  <a:srgbClr val="FFCCFF"/>
                </a:solidFill>
                <a:latin typeface="Arial Narrow" pitchFamily="34" charset="0"/>
              </a:rPr>
            </a:br>
            <a:r>
              <a:rPr lang="fr-FR" altLang="fr-FR" sz="3400" b="1" dirty="0" smtClean="0">
                <a:solidFill>
                  <a:srgbClr val="FFCCFF"/>
                </a:solidFill>
              </a:rPr>
              <a:t>Doxologie :  </a:t>
            </a:r>
            <a:r>
              <a:rPr lang="fr-FR" altLang="fr-FR" sz="2400" i="1" dirty="0" smtClean="0"/>
              <a:t/>
            </a:r>
            <a:br>
              <a:rPr lang="fr-FR" altLang="fr-FR" sz="2400" i="1" dirty="0" smtClean="0"/>
            </a:br>
            <a:r>
              <a:rPr lang="fr-FR" altLang="fr-FR" sz="2800" i="1" dirty="0">
                <a:solidFill>
                  <a:srgbClr val="FFCCCC"/>
                </a:solidFill>
                <a:latin typeface="Times New Roman" pitchFamily="18" charset="0"/>
              </a:rPr>
              <a:t>Par Lui, avec Lui et en Lui, </a:t>
            </a:r>
            <a:br>
              <a:rPr lang="fr-FR" altLang="fr-FR" sz="2800" i="1" dirty="0">
                <a:solidFill>
                  <a:srgbClr val="FFCCCC"/>
                </a:solidFill>
                <a:latin typeface="Times New Roman" pitchFamily="18" charset="0"/>
              </a:rPr>
            </a:br>
            <a:r>
              <a:rPr lang="fr-FR" altLang="fr-FR" sz="2800" i="1" dirty="0">
                <a:solidFill>
                  <a:srgbClr val="FFCCCC"/>
                </a:solidFill>
                <a:latin typeface="Times New Roman" pitchFamily="18" charset="0"/>
              </a:rPr>
              <a:t>A Toi Dieu le Père tout Puissant dans l’unité du </a:t>
            </a:r>
            <a:r>
              <a:rPr lang="fr-FR" altLang="fr-FR" sz="2800" i="1" dirty="0" smtClean="0">
                <a:solidFill>
                  <a:srgbClr val="FFCCCC"/>
                </a:solidFill>
                <a:latin typeface="Times New Roman" pitchFamily="18" charset="0"/>
              </a:rPr>
              <a:t>Saint </a:t>
            </a:r>
            <a:r>
              <a:rPr lang="fr-FR" altLang="fr-FR" sz="2800" i="1" dirty="0">
                <a:solidFill>
                  <a:srgbClr val="FFCCCC"/>
                </a:solidFill>
                <a:latin typeface="Times New Roman" pitchFamily="18" charset="0"/>
              </a:rPr>
              <a:t>Esprit, </a:t>
            </a:r>
            <a:br>
              <a:rPr lang="fr-FR" altLang="fr-FR" sz="2800" i="1" dirty="0">
                <a:solidFill>
                  <a:srgbClr val="FFCCCC"/>
                </a:solidFill>
                <a:latin typeface="Times New Roman" pitchFamily="18" charset="0"/>
              </a:rPr>
            </a:br>
            <a:r>
              <a:rPr lang="fr-FR" altLang="fr-FR" sz="2800" i="1" dirty="0">
                <a:solidFill>
                  <a:srgbClr val="FFCCCC"/>
                </a:solidFill>
                <a:latin typeface="Times New Roman" pitchFamily="18" charset="0"/>
              </a:rPr>
              <a:t>Tout honneur et toute gloire pour les siècles des siècles …</a:t>
            </a:r>
            <a:r>
              <a:rPr lang="fr-FR" altLang="fr-FR" sz="2800" i="1" dirty="0" smtClean="0">
                <a:solidFill>
                  <a:srgbClr val="99CCFF"/>
                </a:solidFill>
              </a:rPr>
              <a:t/>
            </a:r>
            <a:br>
              <a:rPr lang="fr-FR" altLang="fr-FR" sz="2800" i="1" dirty="0" smtClean="0">
                <a:solidFill>
                  <a:srgbClr val="99CCFF"/>
                </a:solidFill>
              </a:rPr>
            </a:br>
            <a:r>
              <a:rPr lang="fr-FR" altLang="fr-FR" sz="2800" b="1" dirty="0" smtClean="0">
                <a:solidFill>
                  <a:srgbClr val="FFFF00"/>
                </a:solidFill>
                <a:latin typeface="Comic Sans MS" pitchFamily="66" charset="0"/>
              </a:rPr>
              <a:t>Amen !</a:t>
            </a:r>
          </a:p>
        </p:txBody>
      </p:sp>
      <p:sp>
        <p:nvSpPr>
          <p:cNvPr id="19460" name="Text Box 3"/>
          <p:cNvSpPr txBox="1">
            <a:spLocks noChangeArrowheads="1"/>
          </p:cNvSpPr>
          <p:nvPr/>
        </p:nvSpPr>
        <p:spPr bwMode="auto">
          <a:xfrm>
            <a:off x="0" y="0"/>
            <a:ext cx="9144000" cy="523220"/>
          </a:xfrm>
          <a:prstGeom prst="rect">
            <a:avLst/>
          </a:prstGeom>
          <a:noFill/>
          <a:ln w="9525">
            <a:noFill/>
            <a:miter lim="800000"/>
            <a:headEnd/>
            <a:tailEnd/>
          </a:ln>
        </p:spPr>
        <p:txBody>
          <a:bodyPr wrap="square">
            <a:spAutoFit/>
          </a:bodyPr>
          <a:lstStyle/>
          <a:p>
            <a:pPr algn="ctr">
              <a:spcBef>
                <a:spcPct val="50000"/>
              </a:spcBef>
            </a:pPr>
            <a:r>
              <a:rPr lang="fr-FR" altLang="fr-FR" sz="2800" i="0" dirty="0">
                <a:solidFill>
                  <a:srgbClr val="00CC00"/>
                </a:solidFill>
                <a:latin typeface="Comic Sans MS" pitchFamily="66" charset="0"/>
              </a:rPr>
              <a:t>Liturgie de </a:t>
            </a:r>
            <a:r>
              <a:rPr lang="fr-FR" altLang="fr-FR" sz="2800" i="0" dirty="0" smtClean="0">
                <a:solidFill>
                  <a:srgbClr val="00CC00"/>
                </a:solidFill>
                <a:latin typeface="Comic Sans MS" pitchFamily="66" charset="0"/>
              </a:rPr>
              <a:t>l’</a:t>
            </a:r>
            <a:r>
              <a:rPr lang="fr-FR" altLang="fr-FR" sz="2800" i="0" dirty="0" smtClean="0">
                <a:solidFill>
                  <a:srgbClr val="FFC000"/>
                </a:solidFill>
                <a:latin typeface="Comic Sans MS" pitchFamily="66" charset="0"/>
              </a:rPr>
              <a:t>Eucharistie</a:t>
            </a:r>
            <a:endParaRPr lang="fr-FR" altLang="fr-FR" sz="2800" i="0" dirty="0">
              <a:solidFill>
                <a:srgbClr val="99CCFF"/>
              </a:solidFill>
              <a:latin typeface="Comic Sans MS" pitchFamily="66" charset="0"/>
            </a:endParaRPr>
          </a:p>
        </p:txBody>
      </p:sp>
    </p:spTree>
    <p:extLst>
      <p:ext uri="{BB962C8B-B14F-4D97-AF65-F5344CB8AC3E}">
        <p14:creationId xmlns:p14="http://schemas.microsoft.com/office/powerpoint/2010/main" xmlns="" val="3163814331"/>
      </p:ext>
    </p:extLst>
  </p:cSld>
  <p:clrMapOvr>
    <a:masterClrMapping/>
  </p:clrMapOvr>
  <p:timing>
    <p:tnLst>
      <p:par>
        <p:cTn id="1" dur="indefinite" restart="never" nodeType="tmRoot"/>
      </p:par>
    </p:tnLst>
  </p:timing>
</p:sld>
</file>

<file path=ppt/theme/theme1.xml><?xml version="1.0" encoding="utf-8"?>
<a:theme xmlns:a="http://schemas.openxmlformats.org/drawingml/2006/main" name="Modèle par défaut">
  <a:themeElements>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dèle par défa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1"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1" u="none" strike="noStrike" cap="none" normalizeH="0" baseline="0" smtClean="0">
            <a:ln>
              <a:noFill/>
            </a:ln>
            <a:solidFill>
              <a:schemeClr val="tx1"/>
            </a:solidFill>
            <a:effectLst/>
            <a:latin typeface="Arial" charset="0"/>
          </a:defRPr>
        </a:defPPr>
      </a:lstStyle>
    </a:lnDef>
  </a:objectDefaults>
  <a:extraClrSchemeLst>
    <a:extraClrScheme>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èle par défa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èle par défa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èle par défa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èle par défa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èle par défa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èle par défa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èle par défa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5485</TotalTime>
  <Words>9</Words>
  <Application>Microsoft Office PowerPoint</Application>
  <PresentationFormat>Affichage à l'écran (4:3)</PresentationFormat>
  <Paragraphs>3</Paragraphs>
  <Slides>1</Slides>
  <Notes>1</Notes>
  <HiddenSlides>0</HiddenSlides>
  <MMClips>0</MMClips>
  <ScaleCrop>false</ScaleCrop>
  <HeadingPairs>
    <vt:vector size="4" baseType="variant">
      <vt:variant>
        <vt:lpstr>Thème</vt:lpstr>
      </vt:variant>
      <vt:variant>
        <vt:i4>1</vt:i4>
      </vt:variant>
      <vt:variant>
        <vt:lpstr>Titres des diapositives</vt:lpstr>
      </vt:variant>
      <vt:variant>
        <vt:i4>1</vt:i4>
      </vt:variant>
    </vt:vector>
  </HeadingPairs>
  <TitlesOfParts>
    <vt:vector size="2" baseType="lpstr">
      <vt:lpstr>Modèle par défaut</vt:lpstr>
      <vt:lpstr>Anamnèse : messe de l’espérance Nous nous souvenons de ta mort  Nous proclamons ta résurrection  Nous attendons dans l'espérance  Le temps glorieux de ton retour  Nous attendons dans l'espérance Viens Seigneur Jésus (bis)  Prière eucharistique Doxologie :   Par Lui, avec Lui et en Lui,  A Toi Dieu le Père tout Puissant dans l’unité du Saint Esprit,  Tout honneur et toute gloire pour les siècles des siècles … Amen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Francois Daireaux</dc:creator>
  <cp:lastModifiedBy>DASSAULT SYSTEMES</cp:lastModifiedBy>
  <cp:revision>694</cp:revision>
  <cp:lastPrinted>2017-10-06T11:59:14Z</cp:lastPrinted>
  <dcterms:created xsi:type="dcterms:W3CDTF">2009-10-17T16:00:12Z</dcterms:created>
  <dcterms:modified xsi:type="dcterms:W3CDTF">2019-12-29T14:51:14Z</dcterms:modified>
</cp:coreProperties>
</file>