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4" r:id="rId2"/>
    <p:sldId id="655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30/01/2022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33428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3688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1481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61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697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404664"/>
            <a:ext cx="889248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 voici, Seigneur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viens faire ta volonté,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Qu´il me soit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fait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ta Parole.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Je te rends grâce de tout mon cœur,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 entendu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cri de ma prière.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te chante en présence des anges.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Je te rends grâce pour ton amour,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Près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toi, mon cœur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Est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débordant de joie.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m’exauces le jour où je t’appelle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35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404664"/>
            <a:ext cx="889248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 voici, Seigneur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viens faire ta volonté,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Qu´il me soit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fait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ta Parole.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	Je te rends grâce pour ton alliance,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joie, la peine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m’abandonne pas,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Ô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Dieu, éternel est ton amour.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	Je te rends grâce pour ta victoire,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chantent ton nom,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peuples de la terre,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Ô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Seigneur, ils célèbrent ta gloire.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884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187</Words>
  <Application>Microsoft Office PowerPoint</Application>
  <PresentationFormat>Affichage à l'écran (4:3)</PresentationFormat>
  <Paragraphs>28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5_Modèle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661</cp:revision>
  <cp:lastPrinted>2017-10-06T11:59:14Z</cp:lastPrinted>
  <dcterms:created xsi:type="dcterms:W3CDTF">2009-10-17T16:00:12Z</dcterms:created>
  <dcterms:modified xsi:type="dcterms:W3CDTF">2022-01-30T18:39:51Z</dcterms:modified>
</cp:coreProperties>
</file>