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4"/>
  </p:notesMasterIdLst>
  <p:handoutMasterIdLst>
    <p:handoutMasterId r:id="rId5"/>
  </p:handoutMasterIdLst>
  <p:sldIdLst>
    <p:sldId id="659" r:id="rId2"/>
    <p:sldId id="663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09/05/2022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2126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1.</a:t>
            </a:r>
            <a:r>
              <a:rPr lang="fr-FR" sz="3200" i="0" dirty="0" smtClean="0">
                <a:solidFill>
                  <a:schemeClr val="bg1"/>
                </a:solidFill>
              </a:rPr>
              <a:t>Quand </a:t>
            </a:r>
            <a:r>
              <a:rPr lang="fr-FR" sz="3200" i="0" dirty="0">
                <a:solidFill>
                  <a:schemeClr val="bg1"/>
                </a:solidFill>
              </a:rPr>
              <a:t>les montagnes trembleront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Quand </a:t>
            </a:r>
            <a:r>
              <a:rPr lang="fr-FR" sz="3200" i="0" dirty="0">
                <a:solidFill>
                  <a:schemeClr val="bg1"/>
                </a:solidFill>
              </a:rPr>
              <a:t>je serai éprouvé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Et </a:t>
            </a:r>
            <a:r>
              <a:rPr lang="fr-FR" sz="3200" i="0" dirty="0">
                <a:solidFill>
                  <a:schemeClr val="bg1"/>
                </a:solidFill>
              </a:rPr>
              <a:t>ma vie en plein désert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En </a:t>
            </a:r>
            <a:r>
              <a:rPr lang="fr-FR" sz="3200" i="0" dirty="0">
                <a:solidFill>
                  <a:schemeClr val="bg1"/>
                </a:solidFill>
              </a:rPr>
              <a:t>attendant ta Lumière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Dans </a:t>
            </a:r>
            <a:r>
              <a:rPr lang="fr-FR" sz="3200" i="0" dirty="0">
                <a:solidFill>
                  <a:schemeClr val="bg1"/>
                </a:solidFill>
              </a:rPr>
              <a:t>mon histoire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Au </a:t>
            </a:r>
            <a:r>
              <a:rPr lang="fr-FR" sz="3200" i="0" dirty="0">
                <a:solidFill>
                  <a:schemeClr val="bg1"/>
                </a:solidFill>
              </a:rPr>
              <a:t>cœur de mes larmes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De </a:t>
            </a:r>
            <a:r>
              <a:rPr lang="fr-FR" sz="3200" i="0" dirty="0">
                <a:solidFill>
                  <a:schemeClr val="bg1"/>
                </a:solidFill>
              </a:rPr>
              <a:t>mes nuits, je redirai </a:t>
            </a:r>
            <a:r>
              <a:rPr lang="fr-FR" sz="3200" i="0" dirty="0" smtClean="0">
                <a:solidFill>
                  <a:schemeClr val="bg1"/>
                </a:solidFill>
              </a:rPr>
              <a:t>: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1000" i="0" dirty="0">
              <a:solidFill>
                <a:schemeClr val="bg1"/>
              </a:solidFill>
            </a:endParaRP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seras mon cri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seras ma voix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seras ma vie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seras ma joie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Tu seras ma passion, Ô Seigneur ! (bis)</a:t>
            </a:r>
          </a:p>
          <a:p>
            <a:pPr marL="358775" indent="-358775">
              <a:spcBef>
                <a:spcPts val="0"/>
              </a:spcBef>
              <a:defRPr/>
            </a:pP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538777"/>
            <a:ext cx="91440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2.</a:t>
            </a:r>
            <a:r>
              <a:rPr lang="fr-FR" sz="3200" i="0" dirty="0" smtClean="0">
                <a:solidFill>
                  <a:srgbClr val="FFFFFF"/>
                </a:solidFill>
              </a:rPr>
              <a:t>Quand </a:t>
            </a:r>
            <a:r>
              <a:rPr lang="fr-FR" sz="3200" i="0" dirty="0">
                <a:solidFill>
                  <a:srgbClr val="FFFFFF"/>
                </a:solidFill>
              </a:rPr>
              <a:t>je ne sais où aller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Mon </a:t>
            </a:r>
            <a:r>
              <a:rPr lang="fr-FR" sz="3200" i="0" dirty="0">
                <a:solidFill>
                  <a:srgbClr val="FFFFFF"/>
                </a:solidFill>
              </a:rPr>
              <a:t>cœur seul abandonné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Quand </a:t>
            </a:r>
            <a:r>
              <a:rPr lang="fr-FR" sz="3200" i="0" dirty="0">
                <a:solidFill>
                  <a:srgbClr val="FFFFFF"/>
                </a:solidFill>
              </a:rPr>
              <a:t>je dois quitter ma terre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Pour </a:t>
            </a:r>
            <a:r>
              <a:rPr lang="fr-FR" sz="3200" i="0" dirty="0">
                <a:solidFill>
                  <a:srgbClr val="FFFFFF"/>
                </a:solidFill>
              </a:rPr>
              <a:t>découvrir ta lumière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Dans </a:t>
            </a:r>
            <a:r>
              <a:rPr lang="fr-FR" sz="3200" i="0" dirty="0">
                <a:solidFill>
                  <a:srgbClr val="FFFFFF"/>
                </a:solidFill>
              </a:rPr>
              <a:t>mon histoire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Au </a:t>
            </a:r>
            <a:r>
              <a:rPr lang="fr-FR" sz="3200" i="0" dirty="0">
                <a:solidFill>
                  <a:srgbClr val="FFFFFF"/>
                </a:solidFill>
              </a:rPr>
              <a:t>cœur de mes larmes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De </a:t>
            </a:r>
            <a:r>
              <a:rPr lang="fr-FR" sz="3200" i="0" dirty="0">
                <a:solidFill>
                  <a:srgbClr val="FFFFFF"/>
                </a:solidFill>
              </a:rPr>
              <a:t>mes nuits, je redirai </a:t>
            </a:r>
            <a:r>
              <a:rPr lang="fr-FR" sz="3200" i="0" dirty="0" smtClean="0">
                <a:solidFill>
                  <a:srgbClr val="FFFFFF"/>
                </a:solidFill>
              </a:rPr>
              <a:t>:</a:t>
            </a:r>
          </a:p>
          <a:p>
            <a:pPr marL="358775" lvl="0" indent="-358775">
              <a:spcBef>
                <a:spcPts val="0"/>
              </a:spcBef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seras mon cri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seras ma voix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seras ma vie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seras ma joie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seras ma passion, Ô Seigneur ! (bis)</a:t>
            </a: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9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5425</TotalTime>
  <Words>148</Words>
  <Application>Microsoft Office PowerPoint</Application>
  <PresentationFormat>Affichage à l'écran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6_Modèle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667</cp:revision>
  <cp:lastPrinted>2017-10-06T11:59:14Z</cp:lastPrinted>
  <dcterms:created xsi:type="dcterms:W3CDTF">2009-10-17T16:00:12Z</dcterms:created>
  <dcterms:modified xsi:type="dcterms:W3CDTF">2022-05-09T18:24:58Z</dcterms:modified>
</cp:coreProperties>
</file>